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9.xml" ContentType="application/vnd.openxmlformats-officedocument.presentationml.tags+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94" r:id="rId2"/>
    <p:sldId id="296" r:id="rId3"/>
    <p:sldId id="297" r:id="rId4"/>
    <p:sldId id="298" r:id="rId5"/>
    <p:sldId id="299" r:id="rId6"/>
    <p:sldId id="273" r:id="rId7"/>
    <p:sldId id="300" r:id="rId8"/>
    <p:sldId id="324" r:id="rId9"/>
    <p:sldId id="301" r:id="rId10"/>
    <p:sldId id="325" r:id="rId11"/>
    <p:sldId id="282" r:id="rId12"/>
    <p:sldId id="302" r:id="rId13"/>
    <p:sldId id="303" r:id="rId14"/>
    <p:sldId id="305" r:id="rId15"/>
    <p:sldId id="289" r:id="rId16"/>
    <p:sldId id="257" r:id="rId17"/>
    <p:sldId id="258" r:id="rId18"/>
    <p:sldId id="307" r:id="rId19"/>
    <p:sldId id="333" r:id="rId20"/>
    <p:sldId id="335" r:id="rId21"/>
    <p:sldId id="276" r:id="rId22"/>
    <p:sldId id="334" r:id="rId23"/>
    <p:sldId id="262" r:id="rId24"/>
    <p:sldId id="278" r:id="rId25"/>
    <p:sldId id="265" r:id="rId26"/>
    <p:sldId id="308" r:id="rId27"/>
    <p:sldId id="330" r:id="rId28"/>
    <p:sldId id="331" r:id="rId29"/>
    <p:sldId id="310" r:id="rId30"/>
    <p:sldId id="332" r:id="rId31"/>
    <p:sldId id="266" r:id="rId32"/>
    <p:sldId id="268" r:id="rId33"/>
    <p:sldId id="337" r:id="rId34"/>
    <p:sldId id="260" r:id="rId35"/>
    <p:sldId id="263" r:id="rId36"/>
    <p:sldId id="338" r:id="rId37"/>
    <p:sldId id="339" r:id="rId38"/>
    <p:sldId id="269" r:id="rId39"/>
    <p:sldId id="270" r:id="rId40"/>
    <p:sldId id="281" r:id="rId41"/>
    <p:sldId id="340" r:id="rId42"/>
    <p:sldId id="279" r:id="rId43"/>
    <p:sldId id="272" r:id="rId44"/>
    <p:sldId id="341" r:id="rId45"/>
    <p:sldId id="342" r:id="rId46"/>
    <p:sldId id="274" r:id="rId47"/>
    <p:sldId id="345" r:id="rId48"/>
    <p:sldId id="346" r:id="rId49"/>
    <p:sldId id="280" r:id="rId50"/>
    <p:sldId id="348" r:id="rId51"/>
    <p:sldId id="350" r:id="rId52"/>
    <p:sldId id="351" r:id="rId53"/>
    <p:sldId id="353" r:id="rId54"/>
    <p:sldId id="352" r:id="rId55"/>
    <p:sldId id="354" r:id="rId56"/>
    <p:sldId id="355" r:id="rId57"/>
    <p:sldId id="356" r:id="rId58"/>
    <p:sldId id="311" r:id="rId59"/>
    <p:sldId id="313" r:id="rId60"/>
    <p:sldId id="319" r:id="rId61"/>
    <p:sldId id="314" r:id="rId62"/>
    <p:sldId id="318" r:id="rId63"/>
    <p:sldId id="320" r:id="rId64"/>
    <p:sldId id="323" r:id="rId65"/>
    <p:sldId id="336" r:id="rId66"/>
    <p:sldId id="321" r:id="rId67"/>
    <p:sldId id="271" r:id="rId68"/>
    <p:sldId id="32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בן סמבירא נחום" initials="בסנ" lastIdx="1" clrIdx="0">
    <p:extLst>
      <p:ext uri="{19B8F6BF-5375-455C-9EA6-DF929625EA0E}">
        <p15:presenceInfo xmlns:p15="http://schemas.microsoft.com/office/powerpoint/2012/main" userId="S::sembiraben@br7.eduil.org::e87e5d59-943a-4856-b865-2f51775f9c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2DB"/>
    <a:srgbClr val="8DC9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1051" dt="2020-04-27T00:24:39.586"/>
    <p1510:client id="{28A6DB61-B6A8-4623-963A-05937D10F1D7}" v="147" dt="2020-04-27T00:07:17.7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710678-DD8A-4377-BE70-34AC89FBF8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0376C24-562B-4B7D-A5DE-6C37F4BFAE52}">
      <dgm:prSet/>
      <dgm:spPr/>
      <dgm:t>
        <a:bodyPr/>
        <a:lstStyle/>
        <a:p>
          <a:pPr algn="r" rtl="1">
            <a:lnSpc>
              <a:spcPct val="100000"/>
            </a:lnSpc>
          </a:pPr>
          <a:r>
            <a:rPr lang="he-IL" dirty="0"/>
            <a:t>קטגוריה של למידת מכונה ביחד עם </a:t>
          </a:r>
          <a:r>
            <a:rPr lang="en-US" dirty="0"/>
            <a:t>supervised</a:t>
          </a:r>
          <a:r>
            <a:rPr lang="he-IL" dirty="0"/>
            <a:t> ו- </a:t>
          </a:r>
          <a:r>
            <a:rPr lang="en-US" dirty="0"/>
            <a:t>unsupervised</a:t>
          </a:r>
        </a:p>
      </dgm:t>
    </dgm:pt>
    <dgm:pt modelId="{C32D870F-69DA-4D7F-A538-DC5E2DCEBC39}" type="parTrans" cxnId="{91C4AF5B-EC04-4A6D-BD73-546930516E22}">
      <dgm:prSet/>
      <dgm:spPr/>
      <dgm:t>
        <a:bodyPr/>
        <a:lstStyle/>
        <a:p>
          <a:endParaRPr lang="en-US"/>
        </a:p>
      </dgm:t>
    </dgm:pt>
    <dgm:pt modelId="{01B33D10-F0DD-4222-9871-0B97025B2C35}" type="sibTrans" cxnId="{91C4AF5B-EC04-4A6D-BD73-546930516E22}">
      <dgm:prSet/>
      <dgm:spPr/>
      <dgm:t>
        <a:bodyPr/>
        <a:lstStyle/>
        <a:p>
          <a:endParaRPr lang="en-US"/>
        </a:p>
      </dgm:t>
    </dgm:pt>
    <dgm:pt modelId="{B464B674-02F0-4515-9057-72165EF1C711}">
      <dgm:prSet/>
      <dgm:spPr/>
      <dgm:t>
        <a:bodyPr/>
        <a:lstStyle/>
        <a:p>
          <a:pPr rtl="1">
            <a:lnSpc>
              <a:spcPct val="100000"/>
            </a:lnSpc>
          </a:pPr>
          <a:r>
            <a:rPr lang="he-IL" dirty="0"/>
            <a:t>סוכן – השחקן, נרצה שילמד לקחת את הפעולות שמקדמות אותו הכי במשחק</a:t>
          </a:r>
          <a:endParaRPr lang="en-US" dirty="0"/>
        </a:p>
      </dgm:t>
    </dgm:pt>
    <dgm:pt modelId="{4E0B43B7-F154-4175-B60A-4C9DE415231A}" type="parTrans" cxnId="{AC0C31E2-7BA8-4781-8C05-54A640A8A0B4}">
      <dgm:prSet/>
      <dgm:spPr/>
      <dgm:t>
        <a:bodyPr/>
        <a:lstStyle/>
        <a:p>
          <a:endParaRPr lang="en-US"/>
        </a:p>
      </dgm:t>
    </dgm:pt>
    <dgm:pt modelId="{805470FD-3C5F-415E-9520-9DB161C06000}" type="sibTrans" cxnId="{AC0C31E2-7BA8-4781-8C05-54A640A8A0B4}">
      <dgm:prSet/>
      <dgm:spPr/>
      <dgm:t>
        <a:bodyPr/>
        <a:lstStyle/>
        <a:p>
          <a:endParaRPr lang="en-US"/>
        </a:p>
      </dgm:t>
    </dgm:pt>
    <dgm:pt modelId="{8DA14C73-022B-470B-A75F-9EF17F3EE630}">
      <dgm:prSet/>
      <dgm:spPr/>
      <dgm:t>
        <a:bodyPr/>
        <a:lstStyle/>
        <a:p>
          <a:pPr rtl="1">
            <a:lnSpc>
              <a:spcPct val="100000"/>
            </a:lnSpc>
          </a:pPr>
          <a:r>
            <a:rPr lang="he-IL"/>
            <a:t>סביבה – המשחק עצמו, כולל את כל המצבים האפשריים ומסוגלת להעביר לשחקן את </a:t>
          </a:r>
          <a:r>
            <a:rPr lang="he-IL" b="1"/>
            <a:t>מצבו בכל תור וכמה הפעולה הקודמת שעשה תרמה לו</a:t>
          </a:r>
          <a:endParaRPr lang="en-US" b="1"/>
        </a:p>
      </dgm:t>
    </dgm:pt>
    <dgm:pt modelId="{AE2213A0-4E9C-41CC-A7F6-D12E1B3C8FDB}" type="parTrans" cxnId="{297DF910-7219-4A66-8536-3435019D9599}">
      <dgm:prSet/>
      <dgm:spPr/>
      <dgm:t>
        <a:bodyPr/>
        <a:lstStyle/>
        <a:p>
          <a:endParaRPr lang="en-US"/>
        </a:p>
      </dgm:t>
    </dgm:pt>
    <dgm:pt modelId="{C7D8ED8C-6C78-49D2-9F4B-6C90CFC0952B}" type="sibTrans" cxnId="{297DF910-7219-4A66-8536-3435019D9599}">
      <dgm:prSet/>
      <dgm:spPr/>
      <dgm:t>
        <a:bodyPr/>
        <a:lstStyle/>
        <a:p>
          <a:endParaRPr lang="en-US"/>
        </a:p>
      </dgm:t>
    </dgm:pt>
    <dgm:pt modelId="{8226CE5A-586D-4B81-8782-63B31D284C38}">
      <dgm:prSet/>
      <dgm:spPr/>
      <dgm:t>
        <a:bodyPr/>
        <a:lstStyle/>
        <a:p>
          <a:pPr rtl="1">
            <a:lnSpc>
              <a:spcPct val="100000"/>
            </a:lnSpc>
          </a:pPr>
          <a:r>
            <a:rPr lang="he-IL" b="0" dirty="0"/>
            <a:t>שימושי מאוד למשחקים, לפרסום ושיווק ולמסחר בבורסה</a:t>
          </a:r>
          <a:endParaRPr lang="en-US" b="0" dirty="0"/>
        </a:p>
      </dgm:t>
    </dgm:pt>
    <dgm:pt modelId="{1F9C715A-3236-45EB-A533-4BF521DB7C8F}" type="parTrans" cxnId="{08FC4C04-8CF0-4D83-BA94-0BB09A2B0E28}">
      <dgm:prSet/>
      <dgm:spPr/>
      <dgm:t>
        <a:bodyPr/>
        <a:lstStyle/>
        <a:p>
          <a:endParaRPr lang="en-US"/>
        </a:p>
      </dgm:t>
    </dgm:pt>
    <dgm:pt modelId="{281FAA8F-1F35-482A-8590-9F745835447B}" type="sibTrans" cxnId="{08FC4C04-8CF0-4D83-BA94-0BB09A2B0E28}">
      <dgm:prSet/>
      <dgm:spPr/>
      <dgm:t>
        <a:bodyPr/>
        <a:lstStyle/>
        <a:p>
          <a:endParaRPr lang="en-US"/>
        </a:p>
      </dgm:t>
    </dgm:pt>
    <dgm:pt modelId="{920A8728-5C45-4F1D-9351-2C65B0C9B392}" type="pres">
      <dgm:prSet presAssocID="{B2710678-DD8A-4377-BE70-34AC89FBF8E9}" presName="root" presStyleCnt="0">
        <dgm:presLayoutVars>
          <dgm:dir/>
          <dgm:resizeHandles val="exact"/>
        </dgm:presLayoutVars>
      </dgm:prSet>
      <dgm:spPr/>
    </dgm:pt>
    <dgm:pt modelId="{128A0992-8D94-4148-B7EA-217D5145732E}" type="pres">
      <dgm:prSet presAssocID="{C0376C24-562B-4B7D-A5DE-6C37F4BFAE52}" presName="compNode" presStyleCnt="0"/>
      <dgm:spPr/>
    </dgm:pt>
    <dgm:pt modelId="{B2018EA8-AA3F-47CE-96FD-EEC60BFCAA06}" type="pres">
      <dgm:prSet presAssocID="{C0376C24-562B-4B7D-A5DE-6C37F4BFAE52}" presName="bgRect" presStyleLbl="bgShp" presStyleIdx="0" presStyleCnt="4"/>
      <dgm:spPr/>
    </dgm:pt>
    <dgm:pt modelId="{191FE6A8-3A9B-4108-AF4E-B147871B3E83}" type="pres">
      <dgm:prSet presAssocID="{C0376C24-562B-4B7D-A5DE-6C37F4BFAE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FEE5EB5D-5F3F-450B-A80D-47CDED0F4F3E}" type="pres">
      <dgm:prSet presAssocID="{C0376C24-562B-4B7D-A5DE-6C37F4BFAE52}" presName="spaceRect" presStyleCnt="0"/>
      <dgm:spPr/>
    </dgm:pt>
    <dgm:pt modelId="{F273E311-B36E-49FF-9D61-76210E355459}" type="pres">
      <dgm:prSet presAssocID="{C0376C24-562B-4B7D-A5DE-6C37F4BFAE52}" presName="parTx" presStyleLbl="revTx" presStyleIdx="0" presStyleCnt="4">
        <dgm:presLayoutVars>
          <dgm:chMax val="0"/>
          <dgm:chPref val="0"/>
        </dgm:presLayoutVars>
      </dgm:prSet>
      <dgm:spPr/>
    </dgm:pt>
    <dgm:pt modelId="{11ECA64B-0516-4073-9070-563E2AA74466}" type="pres">
      <dgm:prSet presAssocID="{01B33D10-F0DD-4222-9871-0B97025B2C35}" presName="sibTrans" presStyleCnt="0"/>
      <dgm:spPr/>
    </dgm:pt>
    <dgm:pt modelId="{5040693C-F4A1-4443-89A0-401099140DAC}" type="pres">
      <dgm:prSet presAssocID="{B464B674-02F0-4515-9057-72165EF1C711}" presName="compNode" presStyleCnt="0"/>
      <dgm:spPr/>
    </dgm:pt>
    <dgm:pt modelId="{8B459278-1374-463B-A565-C96C3A9A7CAF}" type="pres">
      <dgm:prSet presAssocID="{B464B674-02F0-4515-9057-72165EF1C711}" presName="bgRect" presStyleLbl="bgShp" presStyleIdx="1" presStyleCnt="4"/>
      <dgm:spPr/>
    </dgm:pt>
    <dgm:pt modelId="{E4335A06-FE85-4F85-9A6B-555D7CBF7E59}" type="pres">
      <dgm:prSet presAssocID="{B464B674-02F0-4515-9057-72165EF1C7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219C644D-9FC3-4194-9DDF-223038AE9292}" type="pres">
      <dgm:prSet presAssocID="{B464B674-02F0-4515-9057-72165EF1C711}" presName="spaceRect" presStyleCnt="0"/>
      <dgm:spPr/>
    </dgm:pt>
    <dgm:pt modelId="{534A180E-84D1-48C1-8AAA-CC5F9DB94FCF}" type="pres">
      <dgm:prSet presAssocID="{B464B674-02F0-4515-9057-72165EF1C711}" presName="parTx" presStyleLbl="revTx" presStyleIdx="1" presStyleCnt="4">
        <dgm:presLayoutVars>
          <dgm:chMax val="0"/>
          <dgm:chPref val="0"/>
        </dgm:presLayoutVars>
      </dgm:prSet>
      <dgm:spPr/>
    </dgm:pt>
    <dgm:pt modelId="{8B504C9D-8CE0-479F-8D59-49885D34961C}" type="pres">
      <dgm:prSet presAssocID="{805470FD-3C5F-415E-9520-9DB161C06000}" presName="sibTrans" presStyleCnt="0"/>
      <dgm:spPr/>
    </dgm:pt>
    <dgm:pt modelId="{E577BBF9-AB2C-4706-894E-FC0438A087FD}" type="pres">
      <dgm:prSet presAssocID="{8DA14C73-022B-470B-A75F-9EF17F3EE630}" presName="compNode" presStyleCnt="0"/>
      <dgm:spPr/>
    </dgm:pt>
    <dgm:pt modelId="{9BA1CA39-05F9-4204-B268-417C47DBCAE7}" type="pres">
      <dgm:prSet presAssocID="{8DA14C73-022B-470B-A75F-9EF17F3EE630}" presName="bgRect" presStyleLbl="bgShp" presStyleIdx="2" presStyleCnt="4"/>
      <dgm:spPr/>
    </dgm:pt>
    <dgm:pt modelId="{4B9B5132-6045-4D83-A58A-7FBAE6582074}" type="pres">
      <dgm:prSet presAssocID="{8DA14C73-022B-470B-A75F-9EF17F3EE63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D7139745-D885-45C0-9750-8697F52D62B6}" type="pres">
      <dgm:prSet presAssocID="{8DA14C73-022B-470B-A75F-9EF17F3EE630}" presName="spaceRect" presStyleCnt="0"/>
      <dgm:spPr/>
    </dgm:pt>
    <dgm:pt modelId="{E0EFE022-DAB8-4B3D-A5DF-DB52ECBA6546}" type="pres">
      <dgm:prSet presAssocID="{8DA14C73-022B-470B-A75F-9EF17F3EE630}" presName="parTx" presStyleLbl="revTx" presStyleIdx="2" presStyleCnt="4">
        <dgm:presLayoutVars>
          <dgm:chMax val="0"/>
          <dgm:chPref val="0"/>
        </dgm:presLayoutVars>
      </dgm:prSet>
      <dgm:spPr/>
    </dgm:pt>
    <dgm:pt modelId="{28F0BF2E-B444-4059-8D96-29F5D2862BF3}" type="pres">
      <dgm:prSet presAssocID="{C7D8ED8C-6C78-49D2-9F4B-6C90CFC0952B}" presName="sibTrans" presStyleCnt="0"/>
      <dgm:spPr/>
    </dgm:pt>
    <dgm:pt modelId="{44E2F3B3-81BF-4AAC-983C-B4B3A52285CB}" type="pres">
      <dgm:prSet presAssocID="{8226CE5A-586D-4B81-8782-63B31D284C38}" presName="compNode" presStyleCnt="0"/>
      <dgm:spPr/>
    </dgm:pt>
    <dgm:pt modelId="{63158BA3-EC7D-4ECD-97BD-72ECEAFC5FBD}" type="pres">
      <dgm:prSet presAssocID="{8226CE5A-586D-4B81-8782-63B31D284C38}" presName="bgRect" presStyleLbl="bgShp" presStyleIdx="3" presStyleCnt="4"/>
      <dgm:spPr/>
    </dgm:pt>
    <dgm:pt modelId="{1963C84F-A893-4339-BF46-3354CDAEF6F5}" type="pres">
      <dgm:prSet presAssocID="{8226CE5A-586D-4B81-8782-63B31D284C38}" presName="iconRect" presStyleLbl="node1" presStyleIdx="3" presStyleCnt="4" custLinFactNeighborX="0" custLinFactNeighborY="-743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זרוע שרירית"/>
        </a:ext>
      </dgm:extLst>
    </dgm:pt>
    <dgm:pt modelId="{63141DEB-60E7-480E-92E6-ACE7D553437D}" type="pres">
      <dgm:prSet presAssocID="{8226CE5A-586D-4B81-8782-63B31D284C38}" presName="spaceRect" presStyleCnt="0"/>
      <dgm:spPr/>
    </dgm:pt>
    <dgm:pt modelId="{3CCCB1BC-83CD-4290-9423-230927DFDA3C}" type="pres">
      <dgm:prSet presAssocID="{8226CE5A-586D-4B81-8782-63B31D284C38}" presName="parTx" presStyleLbl="revTx" presStyleIdx="3" presStyleCnt="4">
        <dgm:presLayoutVars>
          <dgm:chMax val="0"/>
          <dgm:chPref val="0"/>
        </dgm:presLayoutVars>
      </dgm:prSet>
      <dgm:spPr/>
    </dgm:pt>
  </dgm:ptLst>
  <dgm:cxnLst>
    <dgm:cxn modelId="{08FC4C04-8CF0-4D83-BA94-0BB09A2B0E28}" srcId="{B2710678-DD8A-4377-BE70-34AC89FBF8E9}" destId="{8226CE5A-586D-4B81-8782-63B31D284C38}" srcOrd="3" destOrd="0" parTransId="{1F9C715A-3236-45EB-A533-4BF521DB7C8F}" sibTransId="{281FAA8F-1F35-482A-8590-9F745835447B}"/>
    <dgm:cxn modelId="{297DF910-7219-4A66-8536-3435019D9599}" srcId="{B2710678-DD8A-4377-BE70-34AC89FBF8E9}" destId="{8DA14C73-022B-470B-A75F-9EF17F3EE630}" srcOrd="2" destOrd="0" parTransId="{AE2213A0-4E9C-41CC-A7F6-D12E1B3C8FDB}" sibTransId="{C7D8ED8C-6C78-49D2-9F4B-6C90CFC0952B}"/>
    <dgm:cxn modelId="{7782503B-225B-42BA-BB44-74C7F460BD08}" type="presOf" srcId="{8DA14C73-022B-470B-A75F-9EF17F3EE630}" destId="{E0EFE022-DAB8-4B3D-A5DF-DB52ECBA6546}" srcOrd="0" destOrd="0" presId="urn:microsoft.com/office/officeart/2018/2/layout/IconVerticalSolidList"/>
    <dgm:cxn modelId="{91C4AF5B-EC04-4A6D-BD73-546930516E22}" srcId="{B2710678-DD8A-4377-BE70-34AC89FBF8E9}" destId="{C0376C24-562B-4B7D-A5DE-6C37F4BFAE52}" srcOrd="0" destOrd="0" parTransId="{C32D870F-69DA-4D7F-A538-DC5E2DCEBC39}" sibTransId="{01B33D10-F0DD-4222-9871-0B97025B2C35}"/>
    <dgm:cxn modelId="{34453243-73B5-4931-884A-64A1ED6AB614}" type="presOf" srcId="{8226CE5A-586D-4B81-8782-63B31D284C38}" destId="{3CCCB1BC-83CD-4290-9423-230927DFDA3C}" srcOrd="0" destOrd="0" presId="urn:microsoft.com/office/officeart/2018/2/layout/IconVerticalSolidList"/>
    <dgm:cxn modelId="{66F1D17B-4FC3-47D6-8169-8C594CFE19AD}" type="presOf" srcId="{B464B674-02F0-4515-9057-72165EF1C711}" destId="{534A180E-84D1-48C1-8AAA-CC5F9DB94FCF}" srcOrd="0" destOrd="0" presId="urn:microsoft.com/office/officeart/2018/2/layout/IconVerticalSolidList"/>
    <dgm:cxn modelId="{3DEBE2C6-4EDA-4900-B088-90FBE7FFAC17}" type="presOf" srcId="{C0376C24-562B-4B7D-A5DE-6C37F4BFAE52}" destId="{F273E311-B36E-49FF-9D61-76210E355459}" srcOrd="0" destOrd="0" presId="urn:microsoft.com/office/officeart/2018/2/layout/IconVerticalSolidList"/>
    <dgm:cxn modelId="{1D66D7DF-AB77-4679-8BEF-9E084E9E0B5B}" type="presOf" srcId="{B2710678-DD8A-4377-BE70-34AC89FBF8E9}" destId="{920A8728-5C45-4F1D-9351-2C65B0C9B392}" srcOrd="0" destOrd="0" presId="urn:microsoft.com/office/officeart/2018/2/layout/IconVerticalSolidList"/>
    <dgm:cxn modelId="{AC0C31E2-7BA8-4781-8C05-54A640A8A0B4}" srcId="{B2710678-DD8A-4377-BE70-34AC89FBF8E9}" destId="{B464B674-02F0-4515-9057-72165EF1C711}" srcOrd="1" destOrd="0" parTransId="{4E0B43B7-F154-4175-B60A-4C9DE415231A}" sibTransId="{805470FD-3C5F-415E-9520-9DB161C06000}"/>
    <dgm:cxn modelId="{363D69BA-BCAF-4D15-82B7-D55BF55BA2DC}" type="presParOf" srcId="{920A8728-5C45-4F1D-9351-2C65B0C9B392}" destId="{128A0992-8D94-4148-B7EA-217D5145732E}" srcOrd="0" destOrd="0" presId="urn:microsoft.com/office/officeart/2018/2/layout/IconVerticalSolidList"/>
    <dgm:cxn modelId="{6EF7CE6B-F557-4233-BA05-2D1D6FFADDD3}" type="presParOf" srcId="{128A0992-8D94-4148-B7EA-217D5145732E}" destId="{B2018EA8-AA3F-47CE-96FD-EEC60BFCAA06}" srcOrd="0" destOrd="0" presId="urn:microsoft.com/office/officeart/2018/2/layout/IconVerticalSolidList"/>
    <dgm:cxn modelId="{B86B4613-98A1-4ECE-BA46-BD4B828AD333}" type="presParOf" srcId="{128A0992-8D94-4148-B7EA-217D5145732E}" destId="{191FE6A8-3A9B-4108-AF4E-B147871B3E83}" srcOrd="1" destOrd="0" presId="urn:microsoft.com/office/officeart/2018/2/layout/IconVerticalSolidList"/>
    <dgm:cxn modelId="{6833498B-4303-4374-896E-C331FB9BE783}" type="presParOf" srcId="{128A0992-8D94-4148-B7EA-217D5145732E}" destId="{FEE5EB5D-5F3F-450B-A80D-47CDED0F4F3E}" srcOrd="2" destOrd="0" presId="urn:microsoft.com/office/officeart/2018/2/layout/IconVerticalSolidList"/>
    <dgm:cxn modelId="{8074D690-E61C-42D1-8570-D5E5B4DE7380}" type="presParOf" srcId="{128A0992-8D94-4148-B7EA-217D5145732E}" destId="{F273E311-B36E-49FF-9D61-76210E355459}" srcOrd="3" destOrd="0" presId="urn:microsoft.com/office/officeart/2018/2/layout/IconVerticalSolidList"/>
    <dgm:cxn modelId="{42B51B72-EA11-49A3-B52C-7FD308582295}" type="presParOf" srcId="{920A8728-5C45-4F1D-9351-2C65B0C9B392}" destId="{11ECA64B-0516-4073-9070-563E2AA74466}" srcOrd="1" destOrd="0" presId="urn:microsoft.com/office/officeart/2018/2/layout/IconVerticalSolidList"/>
    <dgm:cxn modelId="{B8CAEC36-079E-4DCE-8781-9D5892A96EC2}" type="presParOf" srcId="{920A8728-5C45-4F1D-9351-2C65B0C9B392}" destId="{5040693C-F4A1-4443-89A0-401099140DAC}" srcOrd="2" destOrd="0" presId="urn:microsoft.com/office/officeart/2018/2/layout/IconVerticalSolidList"/>
    <dgm:cxn modelId="{E1D55AC1-1A39-4A21-9E84-6FC9B3393BBB}" type="presParOf" srcId="{5040693C-F4A1-4443-89A0-401099140DAC}" destId="{8B459278-1374-463B-A565-C96C3A9A7CAF}" srcOrd="0" destOrd="0" presId="urn:microsoft.com/office/officeart/2018/2/layout/IconVerticalSolidList"/>
    <dgm:cxn modelId="{2B90A74C-280B-4188-970C-DF367B8AE476}" type="presParOf" srcId="{5040693C-F4A1-4443-89A0-401099140DAC}" destId="{E4335A06-FE85-4F85-9A6B-555D7CBF7E59}" srcOrd="1" destOrd="0" presId="urn:microsoft.com/office/officeart/2018/2/layout/IconVerticalSolidList"/>
    <dgm:cxn modelId="{4280F096-1621-42A0-84E3-457E47B66B10}" type="presParOf" srcId="{5040693C-F4A1-4443-89A0-401099140DAC}" destId="{219C644D-9FC3-4194-9DDF-223038AE9292}" srcOrd="2" destOrd="0" presId="urn:microsoft.com/office/officeart/2018/2/layout/IconVerticalSolidList"/>
    <dgm:cxn modelId="{37C30C1F-B46D-401B-A60C-689E6869E99D}" type="presParOf" srcId="{5040693C-F4A1-4443-89A0-401099140DAC}" destId="{534A180E-84D1-48C1-8AAA-CC5F9DB94FCF}" srcOrd="3" destOrd="0" presId="urn:microsoft.com/office/officeart/2018/2/layout/IconVerticalSolidList"/>
    <dgm:cxn modelId="{5CEF3534-ACDD-407D-8013-3F741A935645}" type="presParOf" srcId="{920A8728-5C45-4F1D-9351-2C65B0C9B392}" destId="{8B504C9D-8CE0-479F-8D59-49885D34961C}" srcOrd="3" destOrd="0" presId="urn:microsoft.com/office/officeart/2018/2/layout/IconVerticalSolidList"/>
    <dgm:cxn modelId="{CFF0B211-633E-411A-84C0-A80A0EDF294A}" type="presParOf" srcId="{920A8728-5C45-4F1D-9351-2C65B0C9B392}" destId="{E577BBF9-AB2C-4706-894E-FC0438A087FD}" srcOrd="4" destOrd="0" presId="urn:microsoft.com/office/officeart/2018/2/layout/IconVerticalSolidList"/>
    <dgm:cxn modelId="{170B305D-F183-459C-8152-3BB2A06494D1}" type="presParOf" srcId="{E577BBF9-AB2C-4706-894E-FC0438A087FD}" destId="{9BA1CA39-05F9-4204-B268-417C47DBCAE7}" srcOrd="0" destOrd="0" presId="urn:microsoft.com/office/officeart/2018/2/layout/IconVerticalSolidList"/>
    <dgm:cxn modelId="{A904A439-13EF-418A-BAD7-DB7DB1955CAD}" type="presParOf" srcId="{E577BBF9-AB2C-4706-894E-FC0438A087FD}" destId="{4B9B5132-6045-4D83-A58A-7FBAE6582074}" srcOrd="1" destOrd="0" presId="urn:microsoft.com/office/officeart/2018/2/layout/IconVerticalSolidList"/>
    <dgm:cxn modelId="{0C79F689-42D1-4C79-BBE1-C1734AD569C6}" type="presParOf" srcId="{E577BBF9-AB2C-4706-894E-FC0438A087FD}" destId="{D7139745-D885-45C0-9750-8697F52D62B6}" srcOrd="2" destOrd="0" presId="urn:microsoft.com/office/officeart/2018/2/layout/IconVerticalSolidList"/>
    <dgm:cxn modelId="{BE0C57A0-0422-4A22-AD54-89189D9FED84}" type="presParOf" srcId="{E577BBF9-AB2C-4706-894E-FC0438A087FD}" destId="{E0EFE022-DAB8-4B3D-A5DF-DB52ECBA6546}" srcOrd="3" destOrd="0" presId="urn:microsoft.com/office/officeart/2018/2/layout/IconVerticalSolidList"/>
    <dgm:cxn modelId="{85EC7ADE-8AAF-4DBB-91D4-985EEA686A3D}" type="presParOf" srcId="{920A8728-5C45-4F1D-9351-2C65B0C9B392}" destId="{28F0BF2E-B444-4059-8D96-29F5D2862BF3}" srcOrd="5" destOrd="0" presId="urn:microsoft.com/office/officeart/2018/2/layout/IconVerticalSolidList"/>
    <dgm:cxn modelId="{15B81869-29C0-4FE3-B811-B29573827A64}" type="presParOf" srcId="{920A8728-5C45-4F1D-9351-2C65B0C9B392}" destId="{44E2F3B3-81BF-4AAC-983C-B4B3A52285CB}" srcOrd="6" destOrd="0" presId="urn:microsoft.com/office/officeart/2018/2/layout/IconVerticalSolidList"/>
    <dgm:cxn modelId="{69ABDF28-8B24-4A5F-9549-A813ABC90977}" type="presParOf" srcId="{44E2F3B3-81BF-4AAC-983C-B4B3A52285CB}" destId="{63158BA3-EC7D-4ECD-97BD-72ECEAFC5FBD}" srcOrd="0" destOrd="0" presId="urn:microsoft.com/office/officeart/2018/2/layout/IconVerticalSolidList"/>
    <dgm:cxn modelId="{98231E69-2596-4ACA-8509-F7B9B70D9C51}" type="presParOf" srcId="{44E2F3B3-81BF-4AAC-983C-B4B3A52285CB}" destId="{1963C84F-A893-4339-BF46-3354CDAEF6F5}" srcOrd="1" destOrd="0" presId="urn:microsoft.com/office/officeart/2018/2/layout/IconVerticalSolidList"/>
    <dgm:cxn modelId="{F53A039D-45FE-473C-8984-6DECDA5537FD}" type="presParOf" srcId="{44E2F3B3-81BF-4AAC-983C-B4B3A52285CB}" destId="{63141DEB-60E7-480E-92E6-ACE7D553437D}" srcOrd="2" destOrd="0" presId="urn:microsoft.com/office/officeart/2018/2/layout/IconVerticalSolidList"/>
    <dgm:cxn modelId="{3422C2E0-AA11-4890-AADA-2C9D941E7DB8}" type="presParOf" srcId="{44E2F3B3-81BF-4AAC-983C-B4B3A52285CB}" destId="{3CCCB1BC-83CD-4290-9423-230927DFDA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0CF73D-E5AD-4800-9932-BC110646DDE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77FA2FB-BA52-47AB-9BE0-E18B8F1ACA72}">
      <dgm:prSet phldrT="[Text]"/>
      <dgm:spPr/>
      <dgm:t>
        <a:bodyPr/>
        <a:lstStyle/>
        <a:p>
          <a:pPr rtl="1"/>
          <a:r>
            <a:rPr lang="he-IL"/>
            <a:t>נותנים לרשת להתאמן</a:t>
          </a:r>
          <a:endParaRPr lang="en-US"/>
        </a:p>
      </dgm:t>
    </dgm:pt>
    <dgm:pt modelId="{2B35A807-574A-470A-8E78-2B1406139E25}" type="parTrans" cxnId="{D6125918-7B9D-4EB6-B442-2979A7D1A9F0}">
      <dgm:prSet/>
      <dgm:spPr/>
      <dgm:t>
        <a:bodyPr/>
        <a:lstStyle/>
        <a:p>
          <a:pPr rtl="1"/>
          <a:endParaRPr lang="en-US"/>
        </a:p>
      </dgm:t>
    </dgm:pt>
    <dgm:pt modelId="{725DC999-20F3-43E2-A140-63B466BA1AE2}" type="sibTrans" cxnId="{D6125918-7B9D-4EB6-B442-2979A7D1A9F0}">
      <dgm:prSet/>
      <dgm:spPr/>
      <dgm:t>
        <a:bodyPr/>
        <a:lstStyle/>
        <a:p>
          <a:pPr rtl="1"/>
          <a:endParaRPr lang="en-US"/>
        </a:p>
      </dgm:t>
    </dgm:pt>
    <dgm:pt modelId="{ADD818A1-E3D0-4ABC-A484-3F1B2EA2E247}">
      <dgm:prSet phldrT="[Text]"/>
      <dgm:spPr/>
      <dgm:t>
        <a:bodyPr/>
        <a:lstStyle/>
        <a:p>
          <a:pPr rtl="1"/>
          <a:r>
            <a:rPr lang="he-IL"/>
            <a:t>שומרים את הפעולות שהיא מבצעת</a:t>
          </a:r>
          <a:endParaRPr lang="en-US"/>
        </a:p>
      </dgm:t>
    </dgm:pt>
    <dgm:pt modelId="{07DC4FC3-8DF9-4CC3-A6D5-BD2672EB3DA0}" type="parTrans" cxnId="{D5B1E04A-9AA8-40C2-8CBB-2578BB0DC275}">
      <dgm:prSet/>
      <dgm:spPr/>
      <dgm:t>
        <a:bodyPr/>
        <a:lstStyle/>
        <a:p>
          <a:pPr rtl="1"/>
          <a:endParaRPr lang="en-US"/>
        </a:p>
      </dgm:t>
    </dgm:pt>
    <dgm:pt modelId="{E79C5AC9-8D23-4876-B639-4DC656EB9679}" type="sibTrans" cxnId="{D5B1E04A-9AA8-40C2-8CBB-2578BB0DC275}">
      <dgm:prSet/>
      <dgm:spPr/>
      <dgm:t>
        <a:bodyPr/>
        <a:lstStyle/>
        <a:p>
          <a:pPr rtl="1"/>
          <a:endParaRPr lang="en-US"/>
        </a:p>
      </dgm:t>
    </dgm:pt>
    <dgm:pt modelId="{A73B5E1B-5571-4B0F-8046-AD6736ED811E}">
      <dgm:prSet phldrT="[Text]"/>
      <dgm:spPr/>
      <dgm:t>
        <a:bodyPr/>
        <a:lstStyle/>
        <a:p>
          <a:pPr rtl="1"/>
          <a:r>
            <a:rPr lang="he-IL"/>
            <a:t>בוחרים </a:t>
          </a:r>
          <a:r>
            <a:rPr lang="he-IL" b="1" u="sng"/>
            <a:t>אוסף אקראי </a:t>
          </a:r>
          <a:r>
            <a:rPr lang="he-IL"/>
            <a:t>של דגימות ממאגר הדגימות</a:t>
          </a:r>
          <a:endParaRPr lang="en-US"/>
        </a:p>
      </dgm:t>
    </dgm:pt>
    <dgm:pt modelId="{87B48D77-D834-445D-BB2D-039994025F62}" type="parTrans" cxnId="{A0F36213-BBD8-4DA8-B691-B4091AC88583}">
      <dgm:prSet/>
      <dgm:spPr/>
      <dgm:t>
        <a:bodyPr/>
        <a:lstStyle/>
        <a:p>
          <a:pPr rtl="1"/>
          <a:endParaRPr lang="en-US"/>
        </a:p>
      </dgm:t>
    </dgm:pt>
    <dgm:pt modelId="{DAB04277-C26E-4B08-9A40-B2313180BBC1}" type="sibTrans" cxnId="{A0F36213-BBD8-4DA8-B691-B4091AC88583}">
      <dgm:prSet/>
      <dgm:spPr/>
      <dgm:t>
        <a:bodyPr/>
        <a:lstStyle/>
        <a:p>
          <a:pPr rtl="1"/>
          <a:endParaRPr lang="en-US"/>
        </a:p>
      </dgm:t>
    </dgm:pt>
    <dgm:pt modelId="{A1B453CA-F30A-4499-822C-DE7D5AF278A2}">
      <dgm:prSet phldrT="[Text]"/>
      <dgm:spPr/>
      <dgm:t>
        <a:bodyPr/>
        <a:lstStyle/>
        <a:p>
          <a:pPr rtl="1"/>
          <a:r>
            <a:rPr lang="he-IL"/>
            <a:t>מאמנים את הרשת על הדגימות האקראיות</a:t>
          </a:r>
          <a:endParaRPr lang="en-US"/>
        </a:p>
      </dgm:t>
    </dgm:pt>
    <dgm:pt modelId="{5C8C25C4-7A03-4912-85E9-6BC127DA2AD9}" type="parTrans" cxnId="{91D920C0-F1AA-4287-8F97-930ECDB1537A}">
      <dgm:prSet/>
      <dgm:spPr/>
      <dgm:t>
        <a:bodyPr/>
        <a:lstStyle/>
        <a:p>
          <a:pPr rtl="1"/>
          <a:endParaRPr lang="en-US"/>
        </a:p>
      </dgm:t>
    </dgm:pt>
    <dgm:pt modelId="{2D92CB4E-F7BE-467E-8120-C13848A8A5C9}" type="sibTrans" cxnId="{91D920C0-F1AA-4287-8F97-930ECDB1537A}">
      <dgm:prSet/>
      <dgm:spPr/>
      <dgm:t>
        <a:bodyPr/>
        <a:lstStyle/>
        <a:p>
          <a:pPr rtl="1"/>
          <a:endParaRPr lang="en-US"/>
        </a:p>
      </dgm:t>
    </dgm:pt>
    <dgm:pt modelId="{BF605CC1-F194-48AD-B140-47E0E1DC458D}" type="pres">
      <dgm:prSet presAssocID="{F10CF73D-E5AD-4800-9932-BC110646DDE3}" presName="outerComposite" presStyleCnt="0">
        <dgm:presLayoutVars>
          <dgm:chMax val="5"/>
          <dgm:dir val="rev"/>
          <dgm:resizeHandles val="exact"/>
        </dgm:presLayoutVars>
      </dgm:prSet>
      <dgm:spPr/>
    </dgm:pt>
    <dgm:pt modelId="{7CAFC7A5-3B9D-4DCF-9EB3-278E9CE38CEF}" type="pres">
      <dgm:prSet presAssocID="{F10CF73D-E5AD-4800-9932-BC110646DDE3}" presName="dummyMaxCanvas" presStyleCnt="0">
        <dgm:presLayoutVars/>
      </dgm:prSet>
      <dgm:spPr/>
    </dgm:pt>
    <dgm:pt modelId="{8CEE87E4-E67A-487E-8B8C-37B6A77CCEAB}" type="pres">
      <dgm:prSet presAssocID="{F10CF73D-E5AD-4800-9932-BC110646DDE3}" presName="FourNodes_1" presStyleLbl="node1" presStyleIdx="0" presStyleCnt="4">
        <dgm:presLayoutVars>
          <dgm:bulletEnabled val="1"/>
        </dgm:presLayoutVars>
      </dgm:prSet>
      <dgm:spPr/>
    </dgm:pt>
    <dgm:pt modelId="{2483CC6F-6745-4AA4-B08B-E28B5D312F09}" type="pres">
      <dgm:prSet presAssocID="{F10CF73D-E5AD-4800-9932-BC110646DDE3}" presName="FourNodes_2" presStyleLbl="node1" presStyleIdx="1" presStyleCnt="4">
        <dgm:presLayoutVars>
          <dgm:bulletEnabled val="1"/>
        </dgm:presLayoutVars>
      </dgm:prSet>
      <dgm:spPr/>
    </dgm:pt>
    <dgm:pt modelId="{7B5CC235-4386-4129-A224-40CE9301343A}" type="pres">
      <dgm:prSet presAssocID="{F10CF73D-E5AD-4800-9932-BC110646DDE3}" presName="FourNodes_3" presStyleLbl="node1" presStyleIdx="2" presStyleCnt="4">
        <dgm:presLayoutVars>
          <dgm:bulletEnabled val="1"/>
        </dgm:presLayoutVars>
      </dgm:prSet>
      <dgm:spPr/>
    </dgm:pt>
    <dgm:pt modelId="{7B90AEFC-4A04-448A-A5FF-7B17EA07701C}" type="pres">
      <dgm:prSet presAssocID="{F10CF73D-E5AD-4800-9932-BC110646DDE3}" presName="FourNodes_4" presStyleLbl="node1" presStyleIdx="3" presStyleCnt="4" custScaleX="116074" custLinFactNeighborX="-7990" custLinFactNeighborY="0">
        <dgm:presLayoutVars>
          <dgm:bulletEnabled val="1"/>
        </dgm:presLayoutVars>
      </dgm:prSet>
      <dgm:spPr/>
    </dgm:pt>
    <dgm:pt modelId="{89C505C0-07C7-415B-8C59-69E89176A81E}" type="pres">
      <dgm:prSet presAssocID="{F10CF73D-E5AD-4800-9932-BC110646DDE3}" presName="FourConn_1-2" presStyleLbl="fgAccFollowNode1" presStyleIdx="0" presStyleCnt="3" custLinFactX="300000" custLinFactNeighborX="337637" custLinFactNeighborY="3437">
        <dgm:presLayoutVars>
          <dgm:bulletEnabled val="1"/>
        </dgm:presLayoutVars>
      </dgm:prSet>
      <dgm:spPr/>
    </dgm:pt>
    <dgm:pt modelId="{D74F7D1C-FEF9-44C2-8D1F-8A7280D1560B}" type="pres">
      <dgm:prSet presAssocID="{F10CF73D-E5AD-4800-9932-BC110646DDE3}" presName="FourConn_2-3" presStyleLbl="fgAccFollowNode1" presStyleIdx="1" presStyleCnt="3" custLinFactX="300000" custLinFactNeighborX="337637" custLinFactNeighborY="3437">
        <dgm:presLayoutVars>
          <dgm:bulletEnabled val="1"/>
        </dgm:presLayoutVars>
      </dgm:prSet>
      <dgm:spPr/>
    </dgm:pt>
    <dgm:pt modelId="{8AC663AB-973A-4601-8746-C5A31A4B301E}" type="pres">
      <dgm:prSet presAssocID="{F10CF73D-E5AD-4800-9932-BC110646DDE3}" presName="FourConn_3-4" presStyleLbl="fgAccFollowNode1" presStyleIdx="2" presStyleCnt="3" custLinFactX="300000" custLinFactNeighborX="337637" custLinFactNeighborY="3437">
        <dgm:presLayoutVars>
          <dgm:bulletEnabled val="1"/>
        </dgm:presLayoutVars>
      </dgm:prSet>
      <dgm:spPr/>
    </dgm:pt>
    <dgm:pt modelId="{D2665678-63AB-45A8-AB17-B566CCFF2E90}" type="pres">
      <dgm:prSet presAssocID="{F10CF73D-E5AD-4800-9932-BC110646DDE3}" presName="FourNodes_1_text" presStyleLbl="node1" presStyleIdx="3" presStyleCnt="4">
        <dgm:presLayoutVars>
          <dgm:bulletEnabled val="1"/>
        </dgm:presLayoutVars>
      </dgm:prSet>
      <dgm:spPr/>
    </dgm:pt>
    <dgm:pt modelId="{F359B989-7B6F-4153-B7ED-F6A2AB03BDD5}" type="pres">
      <dgm:prSet presAssocID="{F10CF73D-E5AD-4800-9932-BC110646DDE3}" presName="FourNodes_2_text" presStyleLbl="node1" presStyleIdx="3" presStyleCnt="4">
        <dgm:presLayoutVars>
          <dgm:bulletEnabled val="1"/>
        </dgm:presLayoutVars>
      </dgm:prSet>
      <dgm:spPr/>
    </dgm:pt>
    <dgm:pt modelId="{3471D25A-15A7-4806-A510-2F9954BE17E0}" type="pres">
      <dgm:prSet presAssocID="{F10CF73D-E5AD-4800-9932-BC110646DDE3}" presName="FourNodes_3_text" presStyleLbl="node1" presStyleIdx="3" presStyleCnt="4">
        <dgm:presLayoutVars>
          <dgm:bulletEnabled val="1"/>
        </dgm:presLayoutVars>
      </dgm:prSet>
      <dgm:spPr/>
    </dgm:pt>
    <dgm:pt modelId="{737035EE-5B9D-4FF6-8D74-CA3FB0BFAE2B}" type="pres">
      <dgm:prSet presAssocID="{F10CF73D-E5AD-4800-9932-BC110646DDE3}" presName="FourNodes_4_text" presStyleLbl="node1" presStyleIdx="3" presStyleCnt="4">
        <dgm:presLayoutVars>
          <dgm:bulletEnabled val="1"/>
        </dgm:presLayoutVars>
      </dgm:prSet>
      <dgm:spPr/>
    </dgm:pt>
  </dgm:ptLst>
  <dgm:cxnLst>
    <dgm:cxn modelId="{8A57350E-1FBD-437A-A9B0-B54147125D0A}" type="presOf" srcId="{A1B453CA-F30A-4499-822C-DE7D5AF278A2}" destId="{737035EE-5B9D-4FF6-8D74-CA3FB0BFAE2B}" srcOrd="1" destOrd="0" presId="urn:microsoft.com/office/officeart/2005/8/layout/vProcess5"/>
    <dgm:cxn modelId="{8A34380E-E49F-47A7-98D2-7B6FD90597B7}" type="presOf" srcId="{477FA2FB-BA52-47AB-9BE0-E18B8F1ACA72}" destId="{8CEE87E4-E67A-487E-8B8C-37B6A77CCEAB}" srcOrd="0" destOrd="0" presId="urn:microsoft.com/office/officeart/2005/8/layout/vProcess5"/>
    <dgm:cxn modelId="{B2EFBB0F-EC41-43F2-8FDF-DCA9B12F373C}" type="presOf" srcId="{DAB04277-C26E-4B08-9A40-B2313180BBC1}" destId="{8AC663AB-973A-4601-8746-C5A31A4B301E}" srcOrd="0" destOrd="0" presId="urn:microsoft.com/office/officeart/2005/8/layout/vProcess5"/>
    <dgm:cxn modelId="{A0F36213-BBD8-4DA8-B691-B4091AC88583}" srcId="{F10CF73D-E5AD-4800-9932-BC110646DDE3}" destId="{A73B5E1B-5571-4B0F-8046-AD6736ED811E}" srcOrd="2" destOrd="0" parTransId="{87B48D77-D834-445D-BB2D-039994025F62}" sibTransId="{DAB04277-C26E-4B08-9A40-B2313180BBC1}"/>
    <dgm:cxn modelId="{D6125918-7B9D-4EB6-B442-2979A7D1A9F0}" srcId="{F10CF73D-E5AD-4800-9932-BC110646DDE3}" destId="{477FA2FB-BA52-47AB-9BE0-E18B8F1ACA72}" srcOrd="0" destOrd="0" parTransId="{2B35A807-574A-470A-8E78-2B1406139E25}" sibTransId="{725DC999-20F3-43E2-A140-63B466BA1AE2}"/>
    <dgm:cxn modelId="{096AED33-0BD8-465E-8696-B05E686F7CE8}" type="presOf" srcId="{A73B5E1B-5571-4B0F-8046-AD6736ED811E}" destId="{7B5CC235-4386-4129-A224-40CE9301343A}" srcOrd="0" destOrd="0" presId="urn:microsoft.com/office/officeart/2005/8/layout/vProcess5"/>
    <dgm:cxn modelId="{E6A2703D-B0D8-4430-A9E1-34A36BD70C76}" type="presOf" srcId="{725DC999-20F3-43E2-A140-63B466BA1AE2}" destId="{89C505C0-07C7-415B-8C59-69E89176A81E}" srcOrd="0" destOrd="0" presId="urn:microsoft.com/office/officeart/2005/8/layout/vProcess5"/>
    <dgm:cxn modelId="{D5B1E04A-9AA8-40C2-8CBB-2578BB0DC275}" srcId="{F10CF73D-E5AD-4800-9932-BC110646DDE3}" destId="{ADD818A1-E3D0-4ABC-A484-3F1B2EA2E247}" srcOrd="1" destOrd="0" parTransId="{07DC4FC3-8DF9-4CC3-A6D5-BD2672EB3DA0}" sibTransId="{E79C5AC9-8D23-4876-B639-4DC656EB9679}"/>
    <dgm:cxn modelId="{E5B51954-305D-44A0-BEFC-0D309CDF1384}" type="presOf" srcId="{ADD818A1-E3D0-4ABC-A484-3F1B2EA2E247}" destId="{2483CC6F-6745-4AA4-B08B-E28B5D312F09}" srcOrd="0" destOrd="0" presId="urn:microsoft.com/office/officeart/2005/8/layout/vProcess5"/>
    <dgm:cxn modelId="{9E0D8687-DF56-42B0-8A2A-594023B9FD3C}" type="presOf" srcId="{A1B453CA-F30A-4499-822C-DE7D5AF278A2}" destId="{7B90AEFC-4A04-448A-A5FF-7B17EA07701C}" srcOrd="0" destOrd="0" presId="urn:microsoft.com/office/officeart/2005/8/layout/vProcess5"/>
    <dgm:cxn modelId="{F1B096B2-62C6-4045-BD96-D97AC92CDF29}" type="presOf" srcId="{A73B5E1B-5571-4B0F-8046-AD6736ED811E}" destId="{3471D25A-15A7-4806-A510-2F9954BE17E0}" srcOrd="1" destOrd="0" presId="urn:microsoft.com/office/officeart/2005/8/layout/vProcess5"/>
    <dgm:cxn modelId="{911CE0B4-B4E4-494B-8877-D3B62BEFDCC4}" type="presOf" srcId="{E79C5AC9-8D23-4876-B639-4DC656EB9679}" destId="{D74F7D1C-FEF9-44C2-8D1F-8A7280D1560B}" srcOrd="0" destOrd="0" presId="urn:microsoft.com/office/officeart/2005/8/layout/vProcess5"/>
    <dgm:cxn modelId="{D4446FBB-6D56-4B53-9E72-0F8C9190185E}" type="presOf" srcId="{477FA2FB-BA52-47AB-9BE0-E18B8F1ACA72}" destId="{D2665678-63AB-45A8-AB17-B566CCFF2E90}" srcOrd="1" destOrd="0" presId="urn:microsoft.com/office/officeart/2005/8/layout/vProcess5"/>
    <dgm:cxn modelId="{91D920C0-F1AA-4287-8F97-930ECDB1537A}" srcId="{F10CF73D-E5AD-4800-9932-BC110646DDE3}" destId="{A1B453CA-F30A-4499-822C-DE7D5AF278A2}" srcOrd="3" destOrd="0" parTransId="{5C8C25C4-7A03-4912-85E9-6BC127DA2AD9}" sibTransId="{2D92CB4E-F7BE-467E-8120-C13848A8A5C9}"/>
    <dgm:cxn modelId="{05AFD6E8-7026-40C7-A51D-97FEF6E61676}" type="presOf" srcId="{F10CF73D-E5AD-4800-9932-BC110646DDE3}" destId="{BF605CC1-F194-48AD-B140-47E0E1DC458D}" srcOrd="0" destOrd="0" presId="urn:microsoft.com/office/officeart/2005/8/layout/vProcess5"/>
    <dgm:cxn modelId="{EA0B9AED-F56B-4AE8-A00D-AD3544B0CFD7}" type="presOf" srcId="{ADD818A1-E3D0-4ABC-A484-3F1B2EA2E247}" destId="{F359B989-7B6F-4153-B7ED-F6A2AB03BDD5}" srcOrd="1" destOrd="0" presId="urn:microsoft.com/office/officeart/2005/8/layout/vProcess5"/>
    <dgm:cxn modelId="{4B174F14-4764-4368-AFF3-EF57A800BA96}" type="presParOf" srcId="{BF605CC1-F194-48AD-B140-47E0E1DC458D}" destId="{7CAFC7A5-3B9D-4DCF-9EB3-278E9CE38CEF}" srcOrd="0" destOrd="0" presId="urn:microsoft.com/office/officeart/2005/8/layout/vProcess5"/>
    <dgm:cxn modelId="{08A0045C-ACCA-4463-BD72-3ECC44E98E28}" type="presParOf" srcId="{BF605CC1-F194-48AD-B140-47E0E1DC458D}" destId="{8CEE87E4-E67A-487E-8B8C-37B6A77CCEAB}" srcOrd="1" destOrd="0" presId="urn:microsoft.com/office/officeart/2005/8/layout/vProcess5"/>
    <dgm:cxn modelId="{2857A78D-98DA-4B8A-A6B5-EA905C82399E}" type="presParOf" srcId="{BF605CC1-F194-48AD-B140-47E0E1DC458D}" destId="{2483CC6F-6745-4AA4-B08B-E28B5D312F09}" srcOrd="2" destOrd="0" presId="urn:microsoft.com/office/officeart/2005/8/layout/vProcess5"/>
    <dgm:cxn modelId="{CE1EAB57-6BC6-438C-B006-9038356AE272}" type="presParOf" srcId="{BF605CC1-F194-48AD-B140-47E0E1DC458D}" destId="{7B5CC235-4386-4129-A224-40CE9301343A}" srcOrd="3" destOrd="0" presId="urn:microsoft.com/office/officeart/2005/8/layout/vProcess5"/>
    <dgm:cxn modelId="{3C89879A-E7A3-4696-9823-EF784AE5A169}" type="presParOf" srcId="{BF605CC1-F194-48AD-B140-47E0E1DC458D}" destId="{7B90AEFC-4A04-448A-A5FF-7B17EA07701C}" srcOrd="4" destOrd="0" presId="urn:microsoft.com/office/officeart/2005/8/layout/vProcess5"/>
    <dgm:cxn modelId="{52F2E33D-5B27-4829-A62D-125AC2A9C14E}" type="presParOf" srcId="{BF605CC1-F194-48AD-B140-47E0E1DC458D}" destId="{89C505C0-07C7-415B-8C59-69E89176A81E}" srcOrd="5" destOrd="0" presId="urn:microsoft.com/office/officeart/2005/8/layout/vProcess5"/>
    <dgm:cxn modelId="{D3455BD3-1354-4FE5-84C5-918C129D0C62}" type="presParOf" srcId="{BF605CC1-F194-48AD-B140-47E0E1DC458D}" destId="{D74F7D1C-FEF9-44C2-8D1F-8A7280D1560B}" srcOrd="6" destOrd="0" presId="urn:microsoft.com/office/officeart/2005/8/layout/vProcess5"/>
    <dgm:cxn modelId="{ACAF58E7-97E1-4F1E-8463-9E45630E0EF2}" type="presParOf" srcId="{BF605CC1-F194-48AD-B140-47E0E1DC458D}" destId="{8AC663AB-973A-4601-8746-C5A31A4B301E}" srcOrd="7" destOrd="0" presId="urn:microsoft.com/office/officeart/2005/8/layout/vProcess5"/>
    <dgm:cxn modelId="{1585F9B6-0D37-4720-95B7-C0DB488F2B08}" type="presParOf" srcId="{BF605CC1-F194-48AD-B140-47E0E1DC458D}" destId="{D2665678-63AB-45A8-AB17-B566CCFF2E90}" srcOrd="8" destOrd="0" presId="urn:microsoft.com/office/officeart/2005/8/layout/vProcess5"/>
    <dgm:cxn modelId="{75ED4F16-6315-4639-8CED-03E2B056588B}" type="presParOf" srcId="{BF605CC1-F194-48AD-B140-47E0E1DC458D}" destId="{F359B989-7B6F-4153-B7ED-F6A2AB03BDD5}" srcOrd="9" destOrd="0" presId="urn:microsoft.com/office/officeart/2005/8/layout/vProcess5"/>
    <dgm:cxn modelId="{88599A54-1F1D-4FEA-8F93-56E402AF0343}" type="presParOf" srcId="{BF605CC1-F194-48AD-B140-47E0E1DC458D}" destId="{3471D25A-15A7-4806-A510-2F9954BE17E0}" srcOrd="10" destOrd="0" presId="urn:microsoft.com/office/officeart/2005/8/layout/vProcess5"/>
    <dgm:cxn modelId="{2C63671D-AD29-4106-BE38-180C0202863C}" type="presParOf" srcId="{BF605CC1-F194-48AD-B140-47E0E1DC458D}" destId="{737035EE-5B9D-4FF6-8D74-CA3FB0BFAE2B}"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0CF73D-E5AD-4800-9932-BC110646DDE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77FA2FB-BA52-47AB-9BE0-E18B8F1ACA72}">
      <dgm:prSet phldrT="[Text]"/>
      <dgm:spPr/>
      <dgm:t>
        <a:bodyPr/>
        <a:lstStyle/>
        <a:p>
          <a:pPr rtl="1"/>
          <a:r>
            <a:rPr lang="he-IL" dirty="0"/>
            <a:t>הרשת מקבלת מצב ומחזירה את הפעולה שלדעתה הכי טובה (</a:t>
          </a:r>
          <a:r>
            <a:rPr lang="en-US" dirty="0"/>
            <a:t>Exploit</a:t>
          </a:r>
          <a:r>
            <a:rPr lang="he-IL" dirty="0"/>
            <a:t>)</a:t>
          </a:r>
          <a:endParaRPr lang="en-US" dirty="0"/>
        </a:p>
      </dgm:t>
    </dgm:pt>
    <dgm:pt modelId="{2B35A807-574A-470A-8E78-2B1406139E25}" type="parTrans" cxnId="{D6125918-7B9D-4EB6-B442-2979A7D1A9F0}">
      <dgm:prSet/>
      <dgm:spPr/>
      <dgm:t>
        <a:bodyPr/>
        <a:lstStyle/>
        <a:p>
          <a:pPr rtl="1"/>
          <a:endParaRPr lang="en-US"/>
        </a:p>
      </dgm:t>
    </dgm:pt>
    <dgm:pt modelId="{725DC999-20F3-43E2-A140-63B466BA1AE2}" type="sibTrans" cxnId="{D6125918-7B9D-4EB6-B442-2979A7D1A9F0}">
      <dgm:prSet/>
      <dgm:spPr/>
      <dgm:t>
        <a:bodyPr/>
        <a:lstStyle/>
        <a:p>
          <a:pPr rtl="1"/>
          <a:endParaRPr lang="en-US"/>
        </a:p>
      </dgm:t>
    </dgm:pt>
    <dgm:pt modelId="{ADD818A1-E3D0-4ABC-A484-3F1B2EA2E247}">
      <dgm:prSet phldrT="[Text]"/>
      <dgm:spPr/>
      <dgm:t>
        <a:bodyPr/>
        <a:lstStyle/>
        <a:p>
          <a:pPr rtl="1"/>
          <a:r>
            <a:rPr lang="he-IL" b="1"/>
            <a:t>הבעיה</a:t>
          </a:r>
          <a:r>
            <a:rPr lang="he-IL"/>
            <a:t>: לא תמיד הרשת תדע לבחור פעולה שתהיה טובה לה ובמיוחד</a:t>
          </a:r>
          <a:r>
            <a:rPr lang="en-US"/>
            <a:t> </a:t>
          </a:r>
          <a:r>
            <a:rPr lang="he-IL"/>
            <a:t>בהתחלה </a:t>
          </a:r>
          <a:endParaRPr lang="en-US"/>
        </a:p>
      </dgm:t>
    </dgm:pt>
    <dgm:pt modelId="{07DC4FC3-8DF9-4CC3-A6D5-BD2672EB3DA0}" type="parTrans" cxnId="{D5B1E04A-9AA8-40C2-8CBB-2578BB0DC275}">
      <dgm:prSet/>
      <dgm:spPr/>
      <dgm:t>
        <a:bodyPr/>
        <a:lstStyle/>
        <a:p>
          <a:pPr rtl="1"/>
          <a:endParaRPr lang="en-US"/>
        </a:p>
      </dgm:t>
    </dgm:pt>
    <dgm:pt modelId="{E79C5AC9-8D23-4876-B639-4DC656EB9679}" type="sibTrans" cxnId="{D5B1E04A-9AA8-40C2-8CBB-2578BB0DC275}">
      <dgm:prSet/>
      <dgm:spPr/>
      <dgm:t>
        <a:bodyPr/>
        <a:lstStyle/>
        <a:p>
          <a:pPr rtl="1"/>
          <a:endParaRPr lang="en-US"/>
        </a:p>
      </dgm:t>
    </dgm:pt>
    <dgm:pt modelId="{A1B453CA-F30A-4499-822C-DE7D5AF278A2}">
      <dgm:prSet phldrT="[Text]"/>
      <dgm:spPr/>
      <dgm:t>
        <a:bodyPr/>
        <a:lstStyle/>
        <a:p>
          <a:pPr rtl="1"/>
          <a:r>
            <a:rPr lang="he-IL"/>
            <a:t>נרצה שהיא גם תדע לחקור אפשרויות אחרות שיכול להיות שבסופו של דבר יהיו לה יותר טובות</a:t>
          </a:r>
          <a:r>
            <a:rPr lang="en-US"/>
            <a:t> (Explore) </a:t>
          </a:r>
        </a:p>
      </dgm:t>
    </dgm:pt>
    <dgm:pt modelId="{5C8C25C4-7A03-4912-85E9-6BC127DA2AD9}" type="parTrans" cxnId="{91D920C0-F1AA-4287-8F97-930ECDB1537A}">
      <dgm:prSet/>
      <dgm:spPr/>
      <dgm:t>
        <a:bodyPr/>
        <a:lstStyle/>
        <a:p>
          <a:pPr rtl="1"/>
          <a:endParaRPr lang="en-US"/>
        </a:p>
      </dgm:t>
    </dgm:pt>
    <dgm:pt modelId="{2D92CB4E-F7BE-467E-8120-C13848A8A5C9}" type="sibTrans" cxnId="{91D920C0-F1AA-4287-8F97-930ECDB1537A}">
      <dgm:prSet/>
      <dgm:spPr/>
      <dgm:t>
        <a:bodyPr/>
        <a:lstStyle/>
        <a:p>
          <a:pPr rtl="1"/>
          <a:endParaRPr lang="en-US"/>
        </a:p>
      </dgm:t>
    </dgm:pt>
    <dgm:pt modelId="{BF605CC1-F194-48AD-B140-47E0E1DC458D}" type="pres">
      <dgm:prSet presAssocID="{F10CF73D-E5AD-4800-9932-BC110646DDE3}" presName="outerComposite" presStyleCnt="0">
        <dgm:presLayoutVars>
          <dgm:chMax val="5"/>
          <dgm:dir val="rev"/>
          <dgm:resizeHandles val="exact"/>
        </dgm:presLayoutVars>
      </dgm:prSet>
      <dgm:spPr/>
    </dgm:pt>
    <dgm:pt modelId="{7CAFC7A5-3B9D-4DCF-9EB3-278E9CE38CEF}" type="pres">
      <dgm:prSet presAssocID="{F10CF73D-E5AD-4800-9932-BC110646DDE3}" presName="dummyMaxCanvas" presStyleCnt="0">
        <dgm:presLayoutVars/>
      </dgm:prSet>
      <dgm:spPr/>
    </dgm:pt>
    <dgm:pt modelId="{3052C2D8-68BE-4491-90C8-7442FAF2420E}" type="pres">
      <dgm:prSet presAssocID="{F10CF73D-E5AD-4800-9932-BC110646DDE3}" presName="ThreeNodes_1" presStyleLbl="node1" presStyleIdx="0" presStyleCnt="3">
        <dgm:presLayoutVars>
          <dgm:bulletEnabled val="1"/>
        </dgm:presLayoutVars>
      </dgm:prSet>
      <dgm:spPr/>
    </dgm:pt>
    <dgm:pt modelId="{62659905-60CF-4B38-BF58-745B55D2876D}" type="pres">
      <dgm:prSet presAssocID="{F10CF73D-E5AD-4800-9932-BC110646DDE3}" presName="ThreeNodes_2" presStyleLbl="node1" presStyleIdx="1" presStyleCnt="3">
        <dgm:presLayoutVars>
          <dgm:bulletEnabled val="1"/>
        </dgm:presLayoutVars>
      </dgm:prSet>
      <dgm:spPr/>
    </dgm:pt>
    <dgm:pt modelId="{8626AA35-0E5A-4067-A56B-1B16D181BAEF}" type="pres">
      <dgm:prSet presAssocID="{F10CF73D-E5AD-4800-9932-BC110646DDE3}" presName="ThreeNodes_3" presStyleLbl="node1" presStyleIdx="2" presStyleCnt="3">
        <dgm:presLayoutVars>
          <dgm:bulletEnabled val="1"/>
        </dgm:presLayoutVars>
      </dgm:prSet>
      <dgm:spPr/>
    </dgm:pt>
    <dgm:pt modelId="{1DD321DC-2CD3-4B9E-B84A-E7682BCCEEDF}" type="pres">
      <dgm:prSet presAssocID="{F10CF73D-E5AD-4800-9932-BC110646DDE3}" presName="ThreeConn_1-2" presStyleLbl="fgAccFollowNode1" presStyleIdx="0" presStyleCnt="2">
        <dgm:presLayoutVars>
          <dgm:bulletEnabled val="1"/>
        </dgm:presLayoutVars>
      </dgm:prSet>
      <dgm:spPr/>
    </dgm:pt>
    <dgm:pt modelId="{B0669B94-E4F0-4BB0-8871-3A877D62F787}" type="pres">
      <dgm:prSet presAssocID="{F10CF73D-E5AD-4800-9932-BC110646DDE3}" presName="ThreeConn_2-3" presStyleLbl="fgAccFollowNode1" presStyleIdx="1" presStyleCnt="2">
        <dgm:presLayoutVars>
          <dgm:bulletEnabled val="1"/>
        </dgm:presLayoutVars>
      </dgm:prSet>
      <dgm:spPr/>
    </dgm:pt>
    <dgm:pt modelId="{EBF9F232-AD3A-40FF-8363-1DC950B5DE02}" type="pres">
      <dgm:prSet presAssocID="{F10CF73D-E5AD-4800-9932-BC110646DDE3}" presName="ThreeNodes_1_text" presStyleLbl="node1" presStyleIdx="2" presStyleCnt="3">
        <dgm:presLayoutVars>
          <dgm:bulletEnabled val="1"/>
        </dgm:presLayoutVars>
      </dgm:prSet>
      <dgm:spPr/>
    </dgm:pt>
    <dgm:pt modelId="{3F4A826A-4F16-4105-AFAC-E6FB89942BF3}" type="pres">
      <dgm:prSet presAssocID="{F10CF73D-E5AD-4800-9932-BC110646DDE3}" presName="ThreeNodes_2_text" presStyleLbl="node1" presStyleIdx="2" presStyleCnt="3">
        <dgm:presLayoutVars>
          <dgm:bulletEnabled val="1"/>
        </dgm:presLayoutVars>
      </dgm:prSet>
      <dgm:spPr/>
    </dgm:pt>
    <dgm:pt modelId="{44ECFC1C-A067-4B7A-B828-485970AEED0E}" type="pres">
      <dgm:prSet presAssocID="{F10CF73D-E5AD-4800-9932-BC110646DDE3}" presName="ThreeNodes_3_text" presStyleLbl="node1" presStyleIdx="2" presStyleCnt="3">
        <dgm:presLayoutVars>
          <dgm:bulletEnabled val="1"/>
        </dgm:presLayoutVars>
      </dgm:prSet>
      <dgm:spPr/>
    </dgm:pt>
  </dgm:ptLst>
  <dgm:cxnLst>
    <dgm:cxn modelId="{D6125918-7B9D-4EB6-B442-2979A7D1A9F0}" srcId="{F10CF73D-E5AD-4800-9932-BC110646DDE3}" destId="{477FA2FB-BA52-47AB-9BE0-E18B8F1ACA72}" srcOrd="0" destOrd="0" parTransId="{2B35A807-574A-470A-8E78-2B1406139E25}" sibTransId="{725DC999-20F3-43E2-A140-63B466BA1AE2}"/>
    <dgm:cxn modelId="{69C76741-CE65-4E5D-9607-BF84FCFAE94A}" type="presOf" srcId="{ADD818A1-E3D0-4ABC-A484-3F1B2EA2E247}" destId="{62659905-60CF-4B38-BF58-745B55D2876D}" srcOrd="0" destOrd="0" presId="urn:microsoft.com/office/officeart/2005/8/layout/vProcess5"/>
    <dgm:cxn modelId="{A82A3547-4944-43AE-8BAE-5026E38EC0F9}" type="presOf" srcId="{477FA2FB-BA52-47AB-9BE0-E18B8F1ACA72}" destId="{EBF9F232-AD3A-40FF-8363-1DC950B5DE02}" srcOrd="1" destOrd="0" presId="urn:microsoft.com/office/officeart/2005/8/layout/vProcess5"/>
    <dgm:cxn modelId="{D5B1E04A-9AA8-40C2-8CBB-2578BB0DC275}" srcId="{F10CF73D-E5AD-4800-9932-BC110646DDE3}" destId="{ADD818A1-E3D0-4ABC-A484-3F1B2EA2E247}" srcOrd="1" destOrd="0" parTransId="{07DC4FC3-8DF9-4CC3-A6D5-BD2672EB3DA0}" sibTransId="{E79C5AC9-8D23-4876-B639-4DC656EB9679}"/>
    <dgm:cxn modelId="{E25A6354-30E2-4112-913D-62A372AF2150}" type="presOf" srcId="{ADD818A1-E3D0-4ABC-A484-3F1B2EA2E247}" destId="{3F4A826A-4F16-4105-AFAC-E6FB89942BF3}" srcOrd="1" destOrd="0" presId="urn:microsoft.com/office/officeart/2005/8/layout/vProcess5"/>
    <dgm:cxn modelId="{96FD12BD-59E7-4FFB-A0DC-21839460A7C3}" type="presOf" srcId="{A1B453CA-F30A-4499-822C-DE7D5AF278A2}" destId="{8626AA35-0E5A-4067-A56B-1B16D181BAEF}" srcOrd="0" destOrd="0" presId="urn:microsoft.com/office/officeart/2005/8/layout/vProcess5"/>
    <dgm:cxn modelId="{91D920C0-F1AA-4287-8F97-930ECDB1537A}" srcId="{F10CF73D-E5AD-4800-9932-BC110646DDE3}" destId="{A1B453CA-F30A-4499-822C-DE7D5AF278A2}" srcOrd="2" destOrd="0" parTransId="{5C8C25C4-7A03-4912-85E9-6BC127DA2AD9}" sibTransId="{2D92CB4E-F7BE-467E-8120-C13848A8A5C9}"/>
    <dgm:cxn modelId="{B29DE8CC-CCE5-4A24-9291-9D88AEB9BB81}" type="presOf" srcId="{A1B453CA-F30A-4499-822C-DE7D5AF278A2}" destId="{44ECFC1C-A067-4B7A-B828-485970AEED0E}" srcOrd="1" destOrd="0" presId="urn:microsoft.com/office/officeart/2005/8/layout/vProcess5"/>
    <dgm:cxn modelId="{F60F2ACD-7DBA-4128-AA4E-5E0D52EDC53B}" type="presOf" srcId="{477FA2FB-BA52-47AB-9BE0-E18B8F1ACA72}" destId="{3052C2D8-68BE-4491-90C8-7442FAF2420E}" srcOrd="0" destOrd="0" presId="urn:microsoft.com/office/officeart/2005/8/layout/vProcess5"/>
    <dgm:cxn modelId="{2CCEAECD-7989-4B16-879D-2C999F5EE045}" type="presOf" srcId="{725DC999-20F3-43E2-A140-63B466BA1AE2}" destId="{1DD321DC-2CD3-4B9E-B84A-E7682BCCEEDF}" srcOrd="0" destOrd="0" presId="urn:microsoft.com/office/officeart/2005/8/layout/vProcess5"/>
    <dgm:cxn modelId="{05AFD6E8-7026-40C7-A51D-97FEF6E61676}" type="presOf" srcId="{F10CF73D-E5AD-4800-9932-BC110646DDE3}" destId="{BF605CC1-F194-48AD-B140-47E0E1DC458D}" srcOrd="0" destOrd="0" presId="urn:microsoft.com/office/officeart/2005/8/layout/vProcess5"/>
    <dgm:cxn modelId="{8CE1B2F5-C92E-4158-BA91-E184217B98C6}" type="presOf" srcId="{E79C5AC9-8D23-4876-B639-4DC656EB9679}" destId="{B0669B94-E4F0-4BB0-8871-3A877D62F787}" srcOrd="0" destOrd="0" presId="urn:microsoft.com/office/officeart/2005/8/layout/vProcess5"/>
    <dgm:cxn modelId="{4B174F14-4764-4368-AFF3-EF57A800BA96}" type="presParOf" srcId="{BF605CC1-F194-48AD-B140-47E0E1DC458D}" destId="{7CAFC7A5-3B9D-4DCF-9EB3-278E9CE38CEF}" srcOrd="0" destOrd="0" presId="urn:microsoft.com/office/officeart/2005/8/layout/vProcess5"/>
    <dgm:cxn modelId="{1E9E23D9-052D-4681-BF74-1BF8CCAD6C0A}" type="presParOf" srcId="{BF605CC1-F194-48AD-B140-47E0E1DC458D}" destId="{3052C2D8-68BE-4491-90C8-7442FAF2420E}" srcOrd="1" destOrd="0" presId="urn:microsoft.com/office/officeart/2005/8/layout/vProcess5"/>
    <dgm:cxn modelId="{053858BA-E8C7-4FD5-A80C-E1063DF67CFB}" type="presParOf" srcId="{BF605CC1-F194-48AD-B140-47E0E1DC458D}" destId="{62659905-60CF-4B38-BF58-745B55D2876D}" srcOrd="2" destOrd="0" presId="urn:microsoft.com/office/officeart/2005/8/layout/vProcess5"/>
    <dgm:cxn modelId="{35D5EEEE-30B6-45E9-B2E4-7D2F5EE1269C}" type="presParOf" srcId="{BF605CC1-F194-48AD-B140-47E0E1DC458D}" destId="{8626AA35-0E5A-4067-A56B-1B16D181BAEF}" srcOrd="3" destOrd="0" presId="urn:microsoft.com/office/officeart/2005/8/layout/vProcess5"/>
    <dgm:cxn modelId="{0F9014E9-C117-4717-8EE5-68CC318E9B78}" type="presParOf" srcId="{BF605CC1-F194-48AD-B140-47E0E1DC458D}" destId="{1DD321DC-2CD3-4B9E-B84A-E7682BCCEEDF}" srcOrd="4" destOrd="0" presId="urn:microsoft.com/office/officeart/2005/8/layout/vProcess5"/>
    <dgm:cxn modelId="{583C8548-08E9-447E-8D6A-D81C1EBD1E99}" type="presParOf" srcId="{BF605CC1-F194-48AD-B140-47E0E1DC458D}" destId="{B0669B94-E4F0-4BB0-8871-3A877D62F787}" srcOrd="5" destOrd="0" presId="urn:microsoft.com/office/officeart/2005/8/layout/vProcess5"/>
    <dgm:cxn modelId="{51BC40F8-A617-437E-BD39-D66936EF16AD}" type="presParOf" srcId="{BF605CC1-F194-48AD-B140-47E0E1DC458D}" destId="{EBF9F232-AD3A-40FF-8363-1DC950B5DE02}" srcOrd="6" destOrd="0" presId="urn:microsoft.com/office/officeart/2005/8/layout/vProcess5"/>
    <dgm:cxn modelId="{3ABFB851-26B1-4DB1-90A4-C5DF375158E6}" type="presParOf" srcId="{BF605CC1-F194-48AD-B140-47E0E1DC458D}" destId="{3F4A826A-4F16-4105-AFAC-E6FB89942BF3}" srcOrd="7" destOrd="0" presId="urn:microsoft.com/office/officeart/2005/8/layout/vProcess5"/>
    <dgm:cxn modelId="{8B369C0D-FA80-42A8-972E-6F86204C803B}" type="presParOf" srcId="{BF605CC1-F194-48AD-B140-47E0E1DC458D}" destId="{44ECFC1C-A067-4B7A-B828-485970AEED0E}"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FE075C0-65A7-444D-A2E2-6EBB8FF7866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88065B5-1E63-41D6-BEE3-8BBC39CC91BF}">
      <dgm:prSet/>
      <dgm:spPr/>
      <dgm:t>
        <a:bodyPr/>
        <a:lstStyle/>
        <a:p>
          <a:pPr algn="ctr" rtl="1"/>
          <a:r>
            <a:rPr lang="he-IL"/>
            <a:t>למידת </a:t>
          </a:r>
          <a:r>
            <a:rPr lang="en-US"/>
            <a:t>Q</a:t>
          </a:r>
          <a:r>
            <a:rPr lang="he-IL"/>
            <a:t> ו- </a:t>
          </a:r>
          <a:r>
            <a:rPr lang="en-US"/>
            <a:t>Deep Q</a:t>
          </a:r>
        </a:p>
      </dgm:t>
    </dgm:pt>
    <dgm:pt modelId="{85676EE7-4091-4848-BDDF-C048993D202E}" type="parTrans" cxnId="{93A0F69A-FDFA-4D12-B07D-D0328B9B7D2A}">
      <dgm:prSet/>
      <dgm:spPr/>
      <dgm:t>
        <a:bodyPr/>
        <a:lstStyle/>
        <a:p>
          <a:pPr rtl="1"/>
          <a:endParaRPr lang="en-US"/>
        </a:p>
      </dgm:t>
    </dgm:pt>
    <dgm:pt modelId="{A97279AE-C724-4BF2-B63B-BAED5C6BA327}" type="sibTrans" cxnId="{93A0F69A-FDFA-4D12-B07D-D0328B9B7D2A}">
      <dgm:prSet/>
      <dgm:spPr/>
      <dgm:t>
        <a:bodyPr/>
        <a:lstStyle/>
        <a:p>
          <a:pPr rtl="1"/>
          <a:endParaRPr lang="en-US"/>
        </a:p>
      </dgm:t>
    </dgm:pt>
    <dgm:pt modelId="{868F007E-AE49-4673-A070-F8F0239FAC39}">
      <dgm:prSet/>
      <dgm:spPr/>
      <dgm:t>
        <a:bodyPr/>
        <a:lstStyle/>
        <a:p>
          <a:pPr rtl="1"/>
          <a:r>
            <a:rPr lang="he-IL"/>
            <a:t>למידה שמתאימה</a:t>
          </a:r>
          <a:r>
            <a:rPr lang="en-US"/>
            <a:t> </a:t>
          </a:r>
          <a:r>
            <a:rPr lang="he-IL"/>
            <a:t>למשחקים</a:t>
          </a:r>
          <a:endParaRPr lang="en-US"/>
        </a:p>
      </dgm:t>
    </dgm:pt>
    <dgm:pt modelId="{465F3E7E-ACE1-46D0-86B0-D6BAD5FC1078}" type="parTrans" cxnId="{178289FC-4EBD-4595-B406-5F5E5F72DCD3}">
      <dgm:prSet/>
      <dgm:spPr/>
      <dgm:t>
        <a:bodyPr/>
        <a:lstStyle/>
        <a:p>
          <a:pPr rtl="1"/>
          <a:endParaRPr lang="en-US"/>
        </a:p>
      </dgm:t>
    </dgm:pt>
    <dgm:pt modelId="{5F212F2C-3B6E-42A7-A80E-CA0B299003A7}" type="sibTrans" cxnId="{178289FC-4EBD-4595-B406-5F5E5F72DCD3}">
      <dgm:prSet/>
      <dgm:spPr/>
      <dgm:t>
        <a:bodyPr/>
        <a:lstStyle/>
        <a:p>
          <a:pPr rtl="1"/>
          <a:endParaRPr lang="en-US"/>
        </a:p>
      </dgm:t>
    </dgm:pt>
    <dgm:pt modelId="{DBB92B5C-463C-476E-8737-537EBD6001BB}">
      <dgm:prSet/>
      <dgm:spPr/>
      <dgm:t>
        <a:bodyPr/>
        <a:lstStyle/>
        <a:p>
          <a:pPr algn="ctr" rtl="1"/>
          <a:r>
            <a:rPr lang="he-IL"/>
            <a:t>הסביבה</a:t>
          </a:r>
          <a:endParaRPr lang="en-US"/>
        </a:p>
      </dgm:t>
    </dgm:pt>
    <dgm:pt modelId="{1527D4D5-2DA9-4A93-8FB9-FE9A0A4B2D68}" type="parTrans" cxnId="{368314C8-A172-42C7-A678-AB15CD436434}">
      <dgm:prSet/>
      <dgm:spPr/>
      <dgm:t>
        <a:bodyPr/>
        <a:lstStyle/>
        <a:p>
          <a:pPr rtl="1"/>
          <a:endParaRPr lang="en-US"/>
        </a:p>
      </dgm:t>
    </dgm:pt>
    <dgm:pt modelId="{9D9500C8-5DF6-47CD-AE28-5CC0163927CA}" type="sibTrans" cxnId="{368314C8-A172-42C7-A678-AB15CD436434}">
      <dgm:prSet/>
      <dgm:spPr/>
      <dgm:t>
        <a:bodyPr/>
        <a:lstStyle/>
        <a:p>
          <a:pPr rtl="1"/>
          <a:endParaRPr lang="en-US"/>
        </a:p>
      </dgm:t>
    </dgm:pt>
    <dgm:pt modelId="{54DAE390-5D25-42F7-BD86-40BCE4B8829D}">
      <dgm:prSet/>
      <dgm:spPr/>
      <dgm:t>
        <a:bodyPr/>
        <a:lstStyle/>
        <a:p>
          <a:pPr rtl="1"/>
          <a:r>
            <a:rPr lang="he-IL" dirty="0"/>
            <a:t>מערך הלוח ומיקום הראש של השחקן שלנו</a:t>
          </a:r>
          <a:endParaRPr lang="en-US" dirty="0"/>
        </a:p>
      </dgm:t>
    </dgm:pt>
    <dgm:pt modelId="{FFECC10E-26E9-4E29-9012-FFEC3C76E4B6}" type="parTrans" cxnId="{145424F1-25FE-45DB-A60C-A44B064F2164}">
      <dgm:prSet/>
      <dgm:spPr/>
      <dgm:t>
        <a:bodyPr/>
        <a:lstStyle/>
        <a:p>
          <a:pPr rtl="1"/>
          <a:endParaRPr lang="en-US"/>
        </a:p>
      </dgm:t>
    </dgm:pt>
    <dgm:pt modelId="{7F3E9F82-1588-4252-BCEC-C31C4B7A45D2}" type="sibTrans" cxnId="{145424F1-25FE-45DB-A60C-A44B064F2164}">
      <dgm:prSet/>
      <dgm:spPr/>
      <dgm:t>
        <a:bodyPr/>
        <a:lstStyle/>
        <a:p>
          <a:pPr rtl="1"/>
          <a:endParaRPr lang="en-US"/>
        </a:p>
      </dgm:t>
    </dgm:pt>
    <dgm:pt modelId="{B222C088-C16F-46AF-BA4B-CD2EECEDC54F}">
      <dgm:prSet/>
      <dgm:spPr/>
      <dgm:t>
        <a:bodyPr/>
        <a:lstStyle/>
        <a:p>
          <a:pPr rtl="1"/>
          <a:r>
            <a:rPr lang="he-IL"/>
            <a:t>רוצים למצוא את הפונקציה הכי טובה ממרחב המצבים למרחב הפעולות</a:t>
          </a:r>
          <a:endParaRPr lang="en-US"/>
        </a:p>
      </dgm:t>
    </dgm:pt>
    <dgm:pt modelId="{8AE96212-7449-4A0B-BC61-ABD2756558EF}" type="parTrans" cxnId="{3193739E-291E-43DE-98C1-0A30881BA3AF}">
      <dgm:prSet/>
      <dgm:spPr/>
      <dgm:t>
        <a:bodyPr/>
        <a:lstStyle/>
        <a:p>
          <a:endParaRPr lang="en-US"/>
        </a:p>
      </dgm:t>
    </dgm:pt>
    <dgm:pt modelId="{A2884F3A-24F5-4AF2-8D35-5D8BEFBA0190}" type="sibTrans" cxnId="{3193739E-291E-43DE-98C1-0A30881BA3AF}">
      <dgm:prSet/>
      <dgm:spPr/>
      <dgm:t>
        <a:bodyPr/>
        <a:lstStyle/>
        <a:p>
          <a:endParaRPr lang="en-US"/>
        </a:p>
      </dgm:t>
    </dgm:pt>
    <dgm:pt modelId="{F4AFB957-9420-435E-94F2-0E5E582750B3}">
      <dgm:prSet/>
      <dgm:spPr/>
      <dgm:t>
        <a:bodyPr/>
        <a:lstStyle/>
        <a:p>
          <a:pPr algn="ctr" rtl="1"/>
          <a:r>
            <a:rPr lang="he-IL"/>
            <a:t>הסוכן</a:t>
          </a:r>
          <a:endParaRPr lang="en-US"/>
        </a:p>
      </dgm:t>
    </dgm:pt>
    <dgm:pt modelId="{D84F9DA9-03EA-41B1-AEE4-A320DC362910}" type="parTrans" cxnId="{FA894831-BA0D-4B21-BB22-7097E9259731}">
      <dgm:prSet/>
      <dgm:spPr/>
      <dgm:t>
        <a:bodyPr/>
        <a:lstStyle/>
        <a:p>
          <a:endParaRPr lang="en-US"/>
        </a:p>
      </dgm:t>
    </dgm:pt>
    <dgm:pt modelId="{3E258606-6849-45C5-A138-4286C9FFB4D3}" type="sibTrans" cxnId="{FA894831-BA0D-4B21-BB22-7097E9259731}">
      <dgm:prSet/>
      <dgm:spPr/>
      <dgm:t>
        <a:bodyPr/>
        <a:lstStyle/>
        <a:p>
          <a:endParaRPr lang="en-US"/>
        </a:p>
      </dgm:t>
    </dgm:pt>
    <dgm:pt modelId="{43789D76-F927-4D8A-A2D7-8DB11DEA8CC1}">
      <dgm:prSet/>
      <dgm:spPr/>
      <dgm:t>
        <a:bodyPr/>
        <a:lstStyle/>
        <a:p>
          <a:pPr rtl="1"/>
          <a:r>
            <a:rPr lang="en-US"/>
            <a:t>Experience Replay</a:t>
          </a:r>
        </a:p>
      </dgm:t>
    </dgm:pt>
    <dgm:pt modelId="{AABA87E2-C8EF-4096-9DBD-72B93A7BFF2B}" type="parTrans" cxnId="{356F9EBC-7AE2-4638-B9BD-6D2D089C305C}">
      <dgm:prSet/>
      <dgm:spPr/>
      <dgm:t>
        <a:bodyPr/>
        <a:lstStyle/>
        <a:p>
          <a:endParaRPr lang="en-US"/>
        </a:p>
      </dgm:t>
    </dgm:pt>
    <dgm:pt modelId="{F99163BF-AD81-4A36-8311-FADC4D4E2A7F}" type="sibTrans" cxnId="{356F9EBC-7AE2-4638-B9BD-6D2D089C305C}">
      <dgm:prSet/>
      <dgm:spPr/>
      <dgm:t>
        <a:bodyPr/>
        <a:lstStyle/>
        <a:p>
          <a:endParaRPr lang="en-US"/>
        </a:p>
      </dgm:t>
    </dgm:pt>
    <dgm:pt modelId="{910ECC53-9968-4241-AE1B-385155FBF3C3}">
      <dgm:prSet/>
      <dgm:spPr/>
      <dgm:t>
        <a:bodyPr/>
        <a:lstStyle/>
        <a:p>
          <a:pPr rtl="1"/>
          <a:r>
            <a:rPr lang="en-US"/>
            <a:t>Epsilon Greedy Policy</a:t>
          </a:r>
        </a:p>
      </dgm:t>
    </dgm:pt>
    <dgm:pt modelId="{A2828990-C20C-4875-B6CE-B49E9D948998}" type="parTrans" cxnId="{E304C36D-2BE7-4D8C-AFB6-D4D84ECC4442}">
      <dgm:prSet/>
      <dgm:spPr/>
      <dgm:t>
        <a:bodyPr/>
        <a:lstStyle/>
        <a:p>
          <a:endParaRPr lang="en-US"/>
        </a:p>
      </dgm:t>
    </dgm:pt>
    <dgm:pt modelId="{4DE7A8FE-FE91-4695-ABD9-B57C7490E207}" type="sibTrans" cxnId="{E304C36D-2BE7-4D8C-AFB6-D4D84ECC4442}">
      <dgm:prSet/>
      <dgm:spPr/>
      <dgm:t>
        <a:bodyPr/>
        <a:lstStyle/>
        <a:p>
          <a:endParaRPr lang="en-US"/>
        </a:p>
      </dgm:t>
    </dgm:pt>
    <dgm:pt modelId="{C0D3291C-8DBA-4749-9BC1-65733E47024E}" type="pres">
      <dgm:prSet presAssocID="{EFE075C0-65A7-444D-A2E2-6EBB8FF78663}" presName="linear" presStyleCnt="0">
        <dgm:presLayoutVars>
          <dgm:dir/>
          <dgm:animLvl val="lvl"/>
          <dgm:resizeHandles val="exact"/>
        </dgm:presLayoutVars>
      </dgm:prSet>
      <dgm:spPr/>
    </dgm:pt>
    <dgm:pt modelId="{ECC00820-8245-462C-918E-DC1CA31FF45A}" type="pres">
      <dgm:prSet presAssocID="{788065B5-1E63-41D6-BEE3-8BBC39CC91BF}" presName="parentLin" presStyleCnt="0"/>
      <dgm:spPr/>
    </dgm:pt>
    <dgm:pt modelId="{F2D6779E-77E5-4793-887C-9D6DA1842496}" type="pres">
      <dgm:prSet presAssocID="{788065B5-1E63-41D6-BEE3-8BBC39CC91BF}" presName="parentLeftMargin" presStyleLbl="node1" presStyleIdx="0" presStyleCnt="3"/>
      <dgm:spPr/>
    </dgm:pt>
    <dgm:pt modelId="{B2482F96-8686-458E-949B-38C415418DD7}" type="pres">
      <dgm:prSet presAssocID="{788065B5-1E63-41D6-BEE3-8BBC39CC91BF}" presName="parentText" presStyleLbl="node1" presStyleIdx="0" presStyleCnt="3" custLinFactX="18230" custLinFactNeighborX="100000" custLinFactNeighborY="-4395">
        <dgm:presLayoutVars>
          <dgm:chMax val="0"/>
          <dgm:bulletEnabled val="1"/>
        </dgm:presLayoutVars>
      </dgm:prSet>
      <dgm:spPr/>
    </dgm:pt>
    <dgm:pt modelId="{0B120280-0FC2-4560-B811-11166B731596}" type="pres">
      <dgm:prSet presAssocID="{788065B5-1E63-41D6-BEE3-8BBC39CC91BF}" presName="negativeSpace" presStyleCnt="0"/>
      <dgm:spPr/>
    </dgm:pt>
    <dgm:pt modelId="{BE013CA2-7A5A-4F92-B3D4-25969DFB2A2D}" type="pres">
      <dgm:prSet presAssocID="{788065B5-1E63-41D6-BEE3-8BBC39CC91BF}" presName="childText" presStyleLbl="conFgAcc1" presStyleIdx="0" presStyleCnt="3">
        <dgm:presLayoutVars>
          <dgm:bulletEnabled val="1"/>
        </dgm:presLayoutVars>
      </dgm:prSet>
      <dgm:spPr/>
    </dgm:pt>
    <dgm:pt modelId="{D385161C-50EA-4B97-84BD-33471DFAE862}" type="pres">
      <dgm:prSet presAssocID="{A97279AE-C724-4BF2-B63B-BAED5C6BA327}" presName="spaceBetweenRectangles" presStyleCnt="0"/>
      <dgm:spPr/>
    </dgm:pt>
    <dgm:pt modelId="{6BE25658-F38D-41C2-9EEE-A1844727C366}" type="pres">
      <dgm:prSet presAssocID="{DBB92B5C-463C-476E-8737-537EBD6001BB}" presName="parentLin" presStyleCnt="0"/>
      <dgm:spPr/>
    </dgm:pt>
    <dgm:pt modelId="{00B358E9-A0BE-4323-A3C8-E9CBE11E9067}" type="pres">
      <dgm:prSet presAssocID="{DBB92B5C-463C-476E-8737-537EBD6001BB}" presName="parentLeftMargin" presStyleLbl="node1" presStyleIdx="0" presStyleCnt="3"/>
      <dgm:spPr/>
    </dgm:pt>
    <dgm:pt modelId="{E0D75E65-DA8C-4056-B70F-C3D21CD4F363}" type="pres">
      <dgm:prSet presAssocID="{DBB92B5C-463C-476E-8737-537EBD6001BB}" presName="parentText" presStyleLbl="node1" presStyleIdx="1" presStyleCnt="3" custLinFactX="18230" custLinFactNeighborX="100000" custLinFactNeighborY="-4395">
        <dgm:presLayoutVars>
          <dgm:chMax val="0"/>
          <dgm:bulletEnabled val="1"/>
        </dgm:presLayoutVars>
      </dgm:prSet>
      <dgm:spPr/>
    </dgm:pt>
    <dgm:pt modelId="{73E43E37-B94B-4472-AEC7-0BEC0D893EEB}" type="pres">
      <dgm:prSet presAssocID="{DBB92B5C-463C-476E-8737-537EBD6001BB}" presName="negativeSpace" presStyleCnt="0"/>
      <dgm:spPr/>
    </dgm:pt>
    <dgm:pt modelId="{24F023D9-D28E-4264-B778-0FF2DE67E8C4}" type="pres">
      <dgm:prSet presAssocID="{DBB92B5C-463C-476E-8737-537EBD6001BB}" presName="childText" presStyleLbl="conFgAcc1" presStyleIdx="1" presStyleCnt="3">
        <dgm:presLayoutVars>
          <dgm:bulletEnabled val="1"/>
        </dgm:presLayoutVars>
      </dgm:prSet>
      <dgm:spPr/>
    </dgm:pt>
    <dgm:pt modelId="{DB8318BB-1271-4A60-9D8F-4CCACD30F8AE}" type="pres">
      <dgm:prSet presAssocID="{9D9500C8-5DF6-47CD-AE28-5CC0163927CA}" presName="spaceBetweenRectangles" presStyleCnt="0"/>
      <dgm:spPr/>
    </dgm:pt>
    <dgm:pt modelId="{551C3079-6030-47A0-BE50-8076DE744365}" type="pres">
      <dgm:prSet presAssocID="{F4AFB957-9420-435E-94F2-0E5E582750B3}" presName="parentLin" presStyleCnt="0"/>
      <dgm:spPr/>
    </dgm:pt>
    <dgm:pt modelId="{3B5BB34C-893A-491D-80DB-DF8AA42D7BA9}" type="pres">
      <dgm:prSet presAssocID="{F4AFB957-9420-435E-94F2-0E5E582750B3}" presName="parentLeftMargin" presStyleLbl="node1" presStyleIdx="1" presStyleCnt="3"/>
      <dgm:spPr/>
    </dgm:pt>
    <dgm:pt modelId="{05074FCD-E9DD-4A17-AA28-54767DFD5CB6}" type="pres">
      <dgm:prSet presAssocID="{F4AFB957-9420-435E-94F2-0E5E582750B3}" presName="parentText" presStyleLbl="node1" presStyleIdx="2" presStyleCnt="3" custLinFactX="16319" custLinFactNeighborX="100000" custLinFactNeighborY="-334">
        <dgm:presLayoutVars>
          <dgm:chMax val="0"/>
          <dgm:bulletEnabled val="1"/>
        </dgm:presLayoutVars>
      </dgm:prSet>
      <dgm:spPr/>
    </dgm:pt>
    <dgm:pt modelId="{8CB5EB97-029C-43CD-A6E5-962F9A32FBF7}" type="pres">
      <dgm:prSet presAssocID="{F4AFB957-9420-435E-94F2-0E5E582750B3}" presName="negativeSpace" presStyleCnt="0"/>
      <dgm:spPr/>
    </dgm:pt>
    <dgm:pt modelId="{50A46B27-7A2F-4F6C-89DE-663B7E873E38}" type="pres">
      <dgm:prSet presAssocID="{F4AFB957-9420-435E-94F2-0E5E582750B3}" presName="childText" presStyleLbl="conFgAcc1" presStyleIdx="2" presStyleCnt="3" custLinFactNeighborX="-589" custLinFactNeighborY="4819">
        <dgm:presLayoutVars>
          <dgm:bulletEnabled val="1"/>
        </dgm:presLayoutVars>
      </dgm:prSet>
      <dgm:spPr/>
    </dgm:pt>
  </dgm:ptLst>
  <dgm:cxnLst>
    <dgm:cxn modelId="{A333D50E-74BF-4477-BD71-7680BD5AD1A4}" type="presOf" srcId="{54DAE390-5D25-42F7-BD86-40BCE4B8829D}" destId="{24F023D9-D28E-4264-B778-0FF2DE67E8C4}" srcOrd="0" destOrd="0" presId="urn:microsoft.com/office/officeart/2005/8/layout/list1"/>
    <dgm:cxn modelId="{2BF31E1F-BCAF-40E4-BDD1-B489D78C876F}" type="presOf" srcId="{DBB92B5C-463C-476E-8737-537EBD6001BB}" destId="{00B358E9-A0BE-4323-A3C8-E9CBE11E9067}" srcOrd="0" destOrd="0" presId="urn:microsoft.com/office/officeart/2005/8/layout/list1"/>
    <dgm:cxn modelId="{FA894831-BA0D-4B21-BB22-7097E9259731}" srcId="{EFE075C0-65A7-444D-A2E2-6EBB8FF78663}" destId="{F4AFB957-9420-435E-94F2-0E5E582750B3}" srcOrd="2" destOrd="0" parTransId="{D84F9DA9-03EA-41B1-AEE4-A320DC362910}" sibTransId="{3E258606-6849-45C5-A138-4286C9FFB4D3}"/>
    <dgm:cxn modelId="{366B7360-8DA9-4A55-AC53-8150BA3CE8DF}" type="presOf" srcId="{868F007E-AE49-4673-A070-F8F0239FAC39}" destId="{BE013CA2-7A5A-4F92-B3D4-25969DFB2A2D}" srcOrd="0" destOrd="0" presId="urn:microsoft.com/office/officeart/2005/8/layout/list1"/>
    <dgm:cxn modelId="{E304C36D-2BE7-4D8C-AFB6-D4D84ECC4442}" srcId="{F4AFB957-9420-435E-94F2-0E5E582750B3}" destId="{910ECC53-9968-4241-AE1B-385155FBF3C3}" srcOrd="1" destOrd="0" parTransId="{A2828990-C20C-4875-B6CE-B49E9D948998}" sibTransId="{4DE7A8FE-FE91-4695-ABD9-B57C7490E207}"/>
    <dgm:cxn modelId="{DE679B55-D0D9-41E1-BFD5-819E6CF44F80}" type="presOf" srcId="{788065B5-1E63-41D6-BEE3-8BBC39CC91BF}" destId="{F2D6779E-77E5-4793-887C-9D6DA1842496}" srcOrd="0" destOrd="0" presId="urn:microsoft.com/office/officeart/2005/8/layout/list1"/>
    <dgm:cxn modelId="{8DF5377D-7720-4015-9405-EE345E7DD64B}" type="presOf" srcId="{DBB92B5C-463C-476E-8737-537EBD6001BB}" destId="{E0D75E65-DA8C-4056-B70F-C3D21CD4F363}" srcOrd="1" destOrd="0" presId="urn:microsoft.com/office/officeart/2005/8/layout/list1"/>
    <dgm:cxn modelId="{93A0F69A-FDFA-4D12-B07D-D0328B9B7D2A}" srcId="{EFE075C0-65A7-444D-A2E2-6EBB8FF78663}" destId="{788065B5-1E63-41D6-BEE3-8BBC39CC91BF}" srcOrd="0" destOrd="0" parTransId="{85676EE7-4091-4848-BDDF-C048993D202E}" sibTransId="{A97279AE-C724-4BF2-B63B-BAED5C6BA327}"/>
    <dgm:cxn modelId="{3193739E-291E-43DE-98C1-0A30881BA3AF}" srcId="{788065B5-1E63-41D6-BEE3-8BBC39CC91BF}" destId="{B222C088-C16F-46AF-BA4B-CD2EECEDC54F}" srcOrd="1" destOrd="0" parTransId="{8AE96212-7449-4A0B-BC61-ABD2756558EF}" sibTransId="{A2884F3A-24F5-4AF2-8D35-5D8BEFBA0190}"/>
    <dgm:cxn modelId="{472B87B1-0041-4E9E-8876-5ADF43DB68D2}" type="presOf" srcId="{910ECC53-9968-4241-AE1B-385155FBF3C3}" destId="{50A46B27-7A2F-4F6C-89DE-663B7E873E38}" srcOrd="0" destOrd="1" presId="urn:microsoft.com/office/officeart/2005/8/layout/list1"/>
    <dgm:cxn modelId="{98BAB3B5-27F6-4AA7-BC6E-DABCC72CB94C}" type="presOf" srcId="{43789D76-F927-4D8A-A2D7-8DB11DEA8CC1}" destId="{50A46B27-7A2F-4F6C-89DE-663B7E873E38}" srcOrd="0" destOrd="0" presId="urn:microsoft.com/office/officeart/2005/8/layout/list1"/>
    <dgm:cxn modelId="{356F9EBC-7AE2-4638-B9BD-6D2D089C305C}" srcId="{F4AFB957-9420-435E-94F2-0E5E582750B3}" destId="{43789D76-F927-4D8A-A2D7-8DB11DEA8CC1}" srcOrd="0" destOrd="0" parTransId="{AABA87E2-C8EF-4096-9DBD-72B93A7BFF2B}" sibTransId="{F99163BF-AD81-4A36-8311-FADC4D4E2A7F}"/>
    <dgm:cxn modelId="{68A1F3BD-4D87-48A7-A172-DDAEF56362CD}" type="presOf" srcId="{EFE075C0-65A7-444D-A2E2-6EBB8FF78663}" destId="{C0D3291C-8DBA-4749-9BC1-65733E47024E}" srcOrd="0" destOrd="0" presId="urn:microsoft.com/office/officeart/2005/8/layout/list1"/>
    <dgm:cxn modelId="{368314C8-A172-42C7-A678-AB15CD436434}" srcId="{EFE075C0-65A7-444D-A2E2-6EBB8FF78663}" destId="{DBB92B5C-463C-476E-8737-537EBD6001BB}" srcOrd="1" destOrd="0" parTransId="{1527D4D5-2DA9-4A93-8FB9-FE9A0A4B2D68}" sibTransId="{9D9500C8-5DF6-47CD-AE28-5CC0163927CA}"/>
    <dgm:cxn modelId="{C57FFECB-AADA-40F7-9B04-1261D293167F}" type="presOf" srcId="{F4AFB957-9420-435E-94F2-0E5E582750B3}" destId="{05074FCD-E9DD-4A17-AA28-54767DFD5CB6}" srcOrd="1" destOrd="0" presId="urn:microsoft.com/office/officeart/2005/8/layout/list1"/>
    <dgm:cxn modelId="{99B8BFDC-8EB4-4DB8-B038-F4DCA5791E27}" type="presOf" srcId="{F4AFB957-9420-435E-94F2-0E5E582750B3}" destId="{3B5BB34C-893A-491D-80DB-DF8AA42D7BA9}" srcOrd="0" destOrd="0" presId="urn:microsoft.com/office/officeart/2005/8/layout/list1"/>
    <dgm:cxn modelId="{93C371E3-E5D9-4F2F-B921-4F6DF51A082E}" type="presOf" srcId="{B222C088-C16F-46AF-BA4B-CD2EECEDC54F}" destId="{BE013CA2-7A5A-4F92-B3D4-25969DFB2A2D}" srcOrd="0" destOrd="1" presId="urn:microsoft.com/office/officeart/2005/8/layout/list1"/>
    <dgm:cxn modelId="{145424F1-25FE-45DB-A60C-A44B064F2164}" srcId="{DBB92B5C-463C-476E-8737-537EBD6001BB}" destId="{54DAE390-5D25-42F7-BD86-40BCE4B8829D}" srcOrd="0" destOrd="0" parTransId="{FFECC10E-26E9-4E29-9012-FFEC3C76E4B6}" sibTransId="{7F3E9F82-1588-4252-BCEC-C31C4B7A45D2}"/>
    <dgm:cxn modelId="{27935CF9-1BBD-4792-A086-4F0A53AF49D7}" type="presOf" srcId="{788065B5-1E63-41D6-BEE3-8BBC39CC91BF}" destId="{B2482F96-8686-458E-949B-38C415418DD7}" srcOrd="1" destOrd="0" presId="urn:microsoft.com/office/officeart/2005/8/layout/list1"/>
    <dgm:cxn modelId="{178289FC-4EBD-4595-B406-5F5E5F72DCD3}" srcId="{788065B5-1E63-41D6-BEE3-8BBC39CC91BF}" destId="{868F007E-AE49-4673-A070-F8F0239FAC39}" srcOrd="0" destOrd="0" parTransId="{465F3E7E-ACE1-46D0-86B0-D6BAD5FC1078}" sibTransId="{5F212F2C-3B6E-42A7-A80E-CA0B299003A7}"/>
    <dgm:cxn modelId="{A5A47971-FA03-4C69-B1DC-557B3AE5E54D}" type="presParOf" srcId="{C0D3291C-8DBA-4749-9BC1-65733E47024E}" destId="{ECC00820-8245-462C-918E-DC1CA31FF45A}" srcOrd="0" destOrd="0" presId="urn:microsoft.com/office/officeart/2005/8/layout/list1"/>
    <dgm:cxn modelId="{209ECFD1-DFCE-4A7E-99F1-A78C10AC833A}" type="presParOf" srcId="{ECC00820-8245-462C-918E-DC1CA31FF45A}" destId="{F2D6779E-77E5-4793-887C-9D6DA1842496}" srcOrd="0" destOrd="0" presId="urn:microsoft.com/office/officeart/2005/8/layout/list1"/>
    <dgm:cxn modelId="{4079B92F-748B-4E39-907C-DE15BEF79D58}" type="presParOf" srcId="{ECC00820-8245-462C-918E-DC1CA31FF45A}" destId="{B2482F96-8686-458E-949B-38C415418DD7}" srcOrd="1" destOrd="0" presId="urn:microsoft.com/office/officeart/2005/8/layout/list1"/>
    <dgm:cxn modelId="{80741BD4-53A9-405E-9D17-4400E8782592}" type="presParOf" srcId="{C0D3291C-8DBA-4749-9BC1-65733E47024E}" destId="{0B120280-0FC2-4560-B811-11166B731596}" srcOrd="1" destOrd="0" presId="urn:microsoft.com/office/officeart/2005/8/layout/list1"/>
    <dgm:cxn modelId="{06107239-A52B-4156-9BA5-E7BE91DA7BEA}" type="presParOf" srcId="{C0D3291C-8DBA-4749-9BC1-65733E47024E}" destId="{BE013CA2-7A5A-4F92-B3D4-25969DFB2A2D}" srcOrd="2" destOrd="0" presId="urn:microsoft.com/office/officeart/2005/8/layout/list1"/>
    <dgm:cxn modelId="{C7388E21-2791-4702-B6E9-F39AB59BFF5B}" type="presParOf" srcId="{C0D3291C-8DBA-4749-9BC1-65733E47024E}" destId="{D385161C-50EA-4B97-84BD-33471DFAE862}" srcOrd="3" destOrd="0" presId="urn:microsoft.com/office/officeart/2005/8/layout/list1"/>
    <dgm:cxn modelId="{D9999A88-F8AA-466C-B34B-CEBEC5B296F9}" type="presParOf" srcId="{C0D3291C-8DBA-4749-9BC1-65733E47024E}" destId="{6BE25658-F38D-41C2-9EEE-A1844727C366}" srcOrd="4" destOrd="0" presId="urn:microsoft.com/office/officeart/2005/8/layout/list1"/>
    <dgm:cxn modelId="{0FDBD765-E8F3-4DBF-8F33-170FD693F8AD}" type="presParOf" srcId="{6BE25658-F38D-41C2-9EEE-A1844727C366}" destId="{00B358E9-A0BE-4323-A3C8-E9CBE11E9067}" srcOrd="0" destOrd="0" presId="urn:microsoft.com/office/officeart/2005/8/layout/list1"/>
    <dgm:cxn modelId="{18D12565-23A3-4622-9FF9-696EA88AE184}" type="presParOf" srcId="{6BE25658-F38D-41C2-9EEE-A1844727C366}" destId="{E0D75E65-DA8C-4056-B70F-C3D21CD4F363}" srcOrd="1" destOrd="0" presId="urn:microsoft.com/office/officeart/2005/8/layout/list1"/>
    <dgm:cxn modelId="{9EC9AB6F-3A15-485F-AE12-8AC089BEB381}" type="presParOf" srcId="{C0D3291C-8DBA-4749-9BC1-65733E47024E}" destId="{73E43E37-B94B-4472-AEC7-0BEC0D893EEB}" srcOrd="5" destOrd="0" presId="urn:microsoft.com/office/officeart/2005/8/layout/list1"/>
    <dgm:cxn modelId="{FF9C9814-7AEB-4F2D-A426-7DBB3EB8DC7B}" type="presParOf" srcId="{C0D3291C-8DBA-4749-9BC1-65733E47024E}" destId="{24F023D9-D28E-4264-B778-0FF2DE67E8C4}" srcOrd="6" destOrd="0" presId="urn:microsoft.com/office/officeart/2005/8/layout/list1"/>
    <dgm:cxn modelId="{FD2C1D85-FC18-4726-8DCC-2E272CE15585}" type="presParOf" srcId="{C0D3291C-8DBA-4749-9BC1-65733E47024E}" destId="{DB8318BB-1271-4A60-9D8F-4CCACD30F8AE}" srcOrd="7" destOrd="0" presId="urn:microsoft.com/office/officeart/2005/8/layout/list1"/>
    <dgm:cxn modelId="{9C76E871-77D7-4413-A4E9-F81EF9A30D0F}" type="presParOf" srcId="{C0D3291C-8DBA-4749-9BC1-65733E47024E}" destId="{551C3079-6030-47A0-BE50-8076DE744365}" srcOrd="8" destOrd="0" presId="urn:microsoft.com/office/officeart/2005/8/layout/list1"/>
    <dgm:cxn modelId="{BF9A1926-9C74-4D64-83DB-4B038F65FA8C}" type="presParOf" srcId="{551C3079-6030-47A0-BE50-8076DE744365}" destId="{3B5BB34C-893A-491D-80DB-DF8AA42D7BA9}" srcOrd="0" destOrd="0" presId="urn:microsoft.com/office/officeart/2005/8/layout/list1"/>
    <dgm:cxn modelId="{1ECBA277-570F-4056-9C2C-22EA190C2C37}" type="presParOf" srcId="{551C3079-6030-47A0-BE50-8076DE744365}" destId="{05074FCD-E9DD-4A17-AA28-54767DFD5CB6}" srcOrd="1" destOrd="0" presId="urn:microsoft.com/office/officeart/2005/8/layout/list1"/>
    <dgm:cxn modelId="{77E883D7-C150-4B26-A79F-4A0860476E6A}" type="presParOf" srcId="{C0D3291C-8DBA-4749-9BC1-65733E47024E}" destId="{8CB5EB97-029C-43CD-A6E5-962F9A32FBF7}" srcOrd="9" destOrd="0" presId="urn:microsoft.com/office/officeart/2005/8/layout/list1"/>
    <dgm:cxn modelId="{6D6AD5FE-4A4B-4CE9-9465-47AB89F6A6D6}" type="presParOf" srcId="{C0D3291C-8DBA-4749-9BC1-65733E47024E}" destId="{50A46B27-7A2F-4F6C-89DE-663B7E873E38}"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966D90-F8FC-47F1-842A-B0F4309B314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C06556E-A569-4765-A4A2-1CC37DE7C8F9}">
      <dgm:prSet phldrT="[Text]"/>
      <dgm:spPr/>
      <dgm:t>
        <a:bodyPr/>
        <a:lstStyle/>
        <a:p>
          <a:pPr rtl="1">
            <a:buFont typeface="Arial" panose="020B0604020202020204" pitchFamily="34" charset="0"/>
            <a:buChar char="•"/>
          </a:pPr>
          <a:r>
            <a:rPr lang="he-IL" b="1" dirty="0"/>
            <a:t>מקבל – </a:t>
          </a:r>
          <a:r>
            <a:rPr lang="he-IL" dirty="0"/>
            <a:t>המצב הנוכחי של המשחק</a:t>
          </a:r>
          <a:endParaRPr lang="en-US" dirty="0"/>
        </a:p>
      </dgm:t>
    </dgm:pt>
    <dgm:pt modelId="{02CE8E17-51E2-47F6-B0C1-F27A5C660B22}" type="parTrans" cxnId="{9249D705-274D-41D8-BE2E-9B964C828612}">
      <dgm:prSet/>
      <dgm:spPr/>
      <dgm:t>
        <a:bodyPr/>
        <a:lstStyle/>
        <a:p>
          <a:endParaRPr lang="en-US"/>
        </a:p>
      </dgm:t>
    </dgm:pt>
    <dgm:pt modelId="{6413ACA4-F58E-4122-BA5B-EF5D6F22D57B}" type="sibTrans" cxnId="{9249D705-274D-41D8-BE2E-9B964C828612}">
      <dgm:prSet/>
      <dgm:spPr/>
      <dgm:t>
        <a:bodyPr/>
        <a:lstStyle/>
        <a:p>
          <a:endParaRPr lang="en-US"/>
        </a:p>
      </dgm:t>
    </dgm:pt>
    <dgm:pt modelId="{47B001B3-8A5A-452C-9F9E-1F2C6581DF2A}">
      <dgm:prSet phldrT="[Text]"/>
      <dgm:spPr/>
      <dgm:t>
        <a:bodyPr/>
        <a:lstStyle/>
        <a:p>
          <a:pPr rtl="1">
            <a:buFont typeface="Arial" panose="020B0604020202020204" pitchFamily="34" charset="0"/>
            <a:buChar char="•"/>
          </a:pPr>
          <a:r>
            <a:rPr lang="he-IL" b="1" dirty="0"/>
            <a:t>מחליט –</a:t>
          </a:r>
          <a:r>
            <a:rPr lang="he-IL" dirty="0"/>
            <a:t> מה הפעולה שצריך לעשות</a:t>
          </a:r>
          <a:endParaRPr lang="en-US" dirty="0"/>
        </a:p>
      </dgm:t>
    </dgm:pt>
    <dgm:pt modelId="{A45BBFBC-906B-4836-A9E1-5196EC4BBE44}" type="parTrans" cxnId="{1B378E45-49F8-4047-BDB6-D7832844CBC9}">
      <dgm:prSet/>
      <dgm:spPr/>
      <dgm:t>
        <a:bodyPr/>
        <a:lstStyle/>
        <a:p>
          <a:endParaRPr lang="en-US"/>
        </a:p>
      </dgm:t>
    </dgm:pt>
    <dgm:pt modelId="{C7020E8A-63BB-4C03-87BA-32D79E4E701E}" type="sibTrans" cxnId="{1B378E45-49F8-4047-BDB6-D7832844CBC9}">
      <dgm:prSet/>
      <dgm:spPr/>
      <dgm:t>
        <a:bodyPr/>
        <a:lstStyle/>
        <a:p>
          <a:endParaRPr lang="en-US"/>
        </a:p>
      </dgm:t>
    </dgm:pt>
    <dgm:pt modelId="{5D995226-735D-4FB6-9313-272DFED7BA54}">
      <dgm:prSet phldrT="[Text]"/>
      <dgm:spPr/>
      <dgm:t>
        <a:bodyPr/>
        <a:lstStyle/>
        <a:p>
          <a:pPr rtl="1">
            <a:buFont typeface="Arial" panose="020B0604020202020204" pitchFamily="34" charset="0"/>
            <a:buChar char="•"/>
          </a:pPr>
          <a:r>
            <a:rPr lang="he-IL" b="1" dirty="0"/>
            <a:t>המטרה – </a:t>
          </a:r>
          <a:r>
            <a:rPr lang="he-IL" dirty="0"/>
            <a:t>למצוא את הפונקציה (</a:t>
          </a:r>
          <a:r>
            <a:rPr lang="en-US" dirty="0"/>
            <a:t>Policy</a:t>
          </a:r>
          <a:r>
            <a:rPr lang="he-IL" dirty="0"/>
            <a:t>) מה-</a:t>
          </a:r>
        </a:p>
        <a:p>
          <a:pPr rtl="1">
            <a:buFont typeface="Arial" panose="020B0604020202020204" pitchFamily="34" charset="0"/>
            <a:buChar char="•"/>
          </a:pPr>
          <a:r>
            <a:rPr lang="en-US" dirty="0"/>
            <a:t>OS</a:t>
          </a:r>
          <a:r>
            <a:rPr lang="he-IL" dirty="0"/>
            <a:t> ל-</a:t>
          </a:r>
          <a:r>
            <a:rPr lang="en-US" dirty="0"/>
            <a:t>AS</a:t>
          </a:r>
          <a:r>
            <a:rPr lang="he-IL" dirty="0"/>
            <a:t> שתמקסם את התגמול שלו</a:t>
          </a:r>
          <a:endParaRPr lang="en-US" dirty="0"/>
        </a:p>
      </dgm:t>
    </dgm:pt>
    <dgm:pt modelId="{192F4BBA-302A-4EB2-A4D7-758070692968}" type="parTrans" cxnId="{A71E6FFF-2F44-4931-9CF4-A713C00CF91A}">
      <dgm:prSet/>
      <dgm:spPr/>
      <dgm:t>
        <a:bodyPr/>
        <a:lstStyle/>
        <a:p>
          <a:endParaRPr lang="en-US"/>
        </a:p>
      </dgm:t>
    </dgm:pt>
    <dgm:pt modelId="{0E1379B2-9984-4EEB-90DE-32C57D5DADFD}" type="sibTrans" cxnId="{A71E6FFF-2F44-4931-9CF4-A713C00CF91A}">
      <dgm:prSet/>
      <dgm:spPr/>
      <dgm:t>
        <a:bodyPr/>
        <a:lstStyle/>
        <a:p>
          <a:endParaRPr lang="en-US"/>
        </a:p>
      </dgm:t>
    </dgm:pt>
    <dgm:pt modelId="{A817CDB5-5330-4994-8EAE-4C42CAC43158}">
      <dgm:prSet phldrT="[Text]"/>
      <dgm:spPr/>
      <dgm:t>
        <a:bodyPr/>
        <a:lstStyle/>
        <a:p>
          <a:pPr rtl="1">
            <a:buFont typeface="Arial" panose="020B0604020202020204" pitchFamily="34" charset="0"/>
            <a:buChar char="•"/>
          </a:pPr>
          <a:r>
            <a:rPr lang="he-IL" b="1" dirty="0"/>
            <a:t>מקבל – </a:t>
          </a:r>
          <a:r>
            <a:rPr lang="he-IL" b="0" dirty="0"/>
            <a:t>תגמול על הפעולה ואת המצב הבא</a:t>
          </a:r>
          <a:endParaRPr lang="en-US" b="1" dirty="0"/>
        </a:p>
      </dgm:t>
    </dgm:pt>
    <dgm:pt modelId="{4E5B8BA2-426B-4D23-BE8B-CF1D27F460E7}" type="parTrans" cxnId="{27490C3A-B17B-4B81-9FDC-4B033ADB8468}">
      <dgm:prSet/>
      <dgm:spPr/>
    </dgm:pt>
    <dgm:pt modelId="{4E206FEC-CFAF-4DC4-BC1D-CC45FA8AAA94}" type="sibTrans" cxnId="{27490C3A-B17B-4B81-9FDC-4B033ADB8468}">
      <dgm:prSet/>
      <dgm:spPr/>
      <dgm:t>
        <a:bodyPr/>
        <a:lstStyle/>
        <a:p>
          <a:endParaRPr lang="en-IL"/>
        </a:p>
      </dgm:t>
    </dgm:pt>
    <dgm:pt modelId="{DAF0D2D1-131B-4F8E-8456-5CDAB1C195C2}" type="pres">
      <dgm:prSet presAssocID="{4D966D90-F8FC-47F1-842A-B0F4309B3147}" presName="outerComposite" presStyleCnt="0">
        <dgm:presLayoutVars>
          <dgm:chMax val="5"/>
          <dgm:dir val="rev"/>
          <dgm:resizeHandles val="exact"/>
        </dgm:presLayoutVars>
      </dgm:prSet>
      <dgm:spPr/>
    </dgm:pt>
    <dgm:pt modelId="{F05C0D33-D594-49BF-BFBA-653BE536F627}" type="pres">
      <dgm:prSet presAssocID="{4D966D90-F8FC-47F1-842A-B0F4309B3147}" presName="dummyMaxCanvas" presStyleCnt="0">
        <dgm:presLayoutVars/>
      </dgm:prSet>
      <dgm:spPr/>
    </dgm:pt>
    <dgm:pt modelId="{06F78EBE-DF58-44D7-89DE-D93FBFA6221D}" type="pres">
      <dgm:prSet presAssocID="{4D966D90-F8FC-47F1-842A-B0F4309B3147}" presName="FourNodes_1" presStyleLbl="node1" presStyleIdx="0" presStyleCnt="4">
        <dgm:presLayoutVars>
          <dgm:bulletEnabled val="1"/>
        </dgm:presLayoutVars>
      </dgm:prSet>
      <dgm:spPr/>
    </dgm:pt>
    <dgm:pt modelId="{782F4DDA-2BD1-4523-B4BD-3DE25C2798AC}" type="pres">
      <dgm:prSet presAssocID="{4D966D90-F8FC-47F1-842A-B0F4309B3147}" presName="FourNodes_2" presStyleLbl="node1" presStyleIdx="1" presStyleCnt="4">
        <dgm:presLayoutVars>
          <dgm:bulletEnabled val="1"/>
        </dgm:presLayoutVars>
      </dgm:prSet>
      <dgm:spPr/>
    </dgm:pt>
    <dgm:pt modelId="{0216C4C2-BBD4-4409-A73E-66CA76C3FB71}" type="pres">
      <dgm:prSet presAssocID="{4D966D90-F8FC-47F1-842A-B0F4309B3147}" presName="FourNodes_3" presStyleLbl="node1" presStyleIdx="2" presStyleCnt="4">
        <dgm:presLayoutVars>
          <dgm:bulletEnabled val="1"/>
        </dgm:presLayoutVars>
      </dgm:prSet>
      <dgm:spPr/>
    </dgm:pt>
    <dgm:pt modelId="{BD042258-07C8-42BB-AABB-36B496594B41}" type="pres">
      <dgm:prSet presAssocID="{4D966D90-F8FC-47F1-842A-B0F4309B3147}" presName="FourNodes_4" presStyleLbl="node1" presStyleIdx="3" presStyleCnt="4">
        <dgm:presLayoutVars>
          <dgm:bulletEnabled val="1"/>
        </dgm:presLayoutVars>
      </dgm:prSet>
      <dgm:spPr/>
    </dgm:pt>
    <dgm:pt modelId="{BEEBDCDA-B791-4780-95AC-4559EED363FE}" type="pres">
      <dgm:prSet presAssocID="{4D966D90-F8FC-47F1-842A-B0F4309B3147}" presName="FourConn_1-2" presStyleLbl="fgAccFollowNode1" presStyleIdx="0" presStyleCnt="3">
        <dgm:presLayoutVars>
          <dgm:bulletEnabled val="1"/>
        </dgm:presLayoutVars>
      </dgm:prSet>
      <dgm:spPr/>
    </dgm:pt>
    <dgm:pt modelId="{75583C61-14D2-4CBE-B7EE-F71541930DFC}" type="pres">
      <dgm:prSet presAssocID="{4D966D90-F8FC-47F1-842A-B0F4309B3147}" presName="FourConn_2-3" presStyleLbl="fgAccFollowNode1" presStyleIdx="1" presStyleCnt="3">
        <dgm:presLayoutVars>
          <dgm:bulletEnabled val="1"/>
        </dgm:presLayoutVars>
      </dgm:prSet>
      <dgm:spPr/>
    </dgm:pt>
    <dgm:pt modelId="{8C1C2E7C-B91B-40C9-A4D2-A01E4CF5636F}" type="pres">
      <dgm:prSet presAssocID="{4D966D90-F8FC-47F1-842A-B0F4309B3147}" presName="FourConn_3-4" presStyleLbl="fgAccFollowNode1" presStyleIdx="2" presStyleCnt="3">
        <dgm:presLayoutVars>
          <dgm:bulletEnabled val="1"/>
        </dgm:presLayoutVars>
      </dgm:prSet>
      <dgm:spPr/>
    </dgm:pt>
    <dgm:pt modelId="{5FE42D17-ABC8-40EA-81BB-AB8DFA7E073C}" type="pres">
      <dgm:prSet presAssocID="{4D966D90-F8FC-47F1-842A-B0F4309B3147}" presName="FourNodes_1_text" presStyleLbl="node1" presStyleIdx="3" presStyleCnt="4">
        <dgm:presLayoutVars>
          <dgm:bulletEnabled val="1"/>
        </dgm:presLayoutVars>
      </dgm:prSet>
      <dgm:spPr/>
    </dgm:pt>
    <dgm:pt modelId="{58BAC29C-EF84-4D73-9EA5-3F903CC102FE}" type="pres">
      <dgm:prSet presAssocID="{4D966D90-F8FC-47F1-842A-B0F4309B3147}" presName="FourNodes_2_text" presStyleLbl="node1" presStyleIdx="3" presStyleCnt="4">
        <dgm:presLayoutVars>
          <dgm:bulletEnabled val="1"/>
        </dgm:presLayoutVars>
      </dgm:prSet>
      <dgm:spPr/>
    </dgm:pt>
    <dgm:pt modelId="{940873D7-FB45-4786-BB52-CE9893602723}" type="pres">
      <dgm:prSet presAssocID="{4D966D90-F8FC-47F1-842A-B0F4309B3147}" presName="FourNodes_3_text" presStyleLbl="node1" presStyleIdx="3" presStyleCnt="4">
        <dgm:presLayoutVars>
          <dgm:bulletEnabled val="1"/>
        </dgm:presLayoutVars>
      </dgm:prSet>
      <dgm:spPr/>
    </dgm:pt>
    <dgm:pt modelId="{A9E5D7D8-A6E3-47D3-A99B-5D8AD5C6245E}" type="pres">
      <dgm:prSet presAssocID="{4D966D90-F8FC-47F1-842A-B0F4309B3147}" presName="FourNodes_4_text" presStyleLbl="node1" presStyleIdx="3" presStyleCnt="4">
        <dgm:presLayoutVars>
          <dgm:bulletEnabled val="1"/>
        </dgm:presLayoutVars>
      </dgm:prSet>
      <dgm:spPr/>
    </dgm:pt>
  </dgm:ptLst>
  <dgm:cxnLst>
    <dgm:cxn modelId="{9249D705-274D-41D8-BE2E-9B964C828612}" srcId="{4D966D90-F8FC-47F1-842A-B0F4309B3147}" destId="{0C06556E-A569-4765-A4A2-1CC37DE7C8F9}" srcOrd="0" destOrd="0" parTransId="{02CE8E17-51E2-47F6-B0C1-F27A5C660B22}" sibTransId="{6413ACA4-F58E-4122-BA5B-EF5D6F22D57B}"/>
    <dgm:cxn modelId="{7A0C1C0B-08B2-490B-BDF2-D2D00B187B57}" type="presOf" srcId="{5D995226-735D-4FB6-9313-272DFED7BA54}" destId="{BD042258-07C8-42BB-AABB-36B496594B41}" srcOrd="0" destOrd="0" presId="urn:microsoft.com/office/officeart/2005/8/layout/vProcess5"/>
    <dgm:cxn modelId="{3670A217-F01F-4744-9025-87F00B65A796}" type="presOf" srcId="{C7020E8A-63BB-4C03-87BA-32D79E4E701E}" destId="{75583C61-14D2-4CBE-B7EE-F71541930DFC}" srcOrd="0" destOrd="0" presId="urn:microsoft.com/office/officeart/2005/8/layout/vProcess5"/>
    <dgm:cxn modelId="{27490C3A-B17B-4B81-9FDC-4B033ADB8468}" srcId="{4D966D90-F8FC-47F1-842A-B0F4309B3147}" destId="{A817CDB5-5330-4994-8EAE-4C42CAC43158}" srcOrd="2" destOrd="0" parTransId="{4E5B8BA2-426B-4D23-BE8B-CF1D27F460E7}" sibTransId="{4E206FEC-CFAF-4DC4-BC1D-CC45FA8AAA94}"/>
    <dgm:cxn modelId="{149A7542-7E6F-4677-B308-2F3F8AF1A302}" type="presOf" srcId="{4D966D90-F8FC-47F1-842A-B0F4309B3147}" destId="{DAF0D2D1-131B-4F8E-8456-5CDAB1C195C2}" srcOrd="0" destOrd="0" presId="urn:microsoft.com/office/officeart/2005/8/layout/vProcess5"/>
    <dgm:cxn modelId="{1B378E45-49F8-4047-BDB6-D7832844CBC9}" srcId="{4D966D90-F8FC-47F1-842A-B0F4309B3147}" destId="{47B001B3-8A5A-452C-9F9E-1F2C6581DF2A}" srcOrd="1" destOrd="0" parTransId="{A45BBFBC-906B-4836-A9E1-5196EC4BBE44}" sibTransId="{C7020E8A-63BB-4C03-87BA-32D79E4E701E}"/>
    <dgm:cxn modelId="{01427E66-C9EC-423B-805B-91CDF4A5C2F8}" type="presOf" srcId="{0C06556E-A569-4765-A4A2-1CC37DE7C8F9}" destId="{5FE42D17-ABC8-40EA-81BB-AB8DFA7E073C}" srcOrd="1" destOrd="0" presId="urn:microsoft.com/office/officeart/2005/8/layout/vProcess5"/>
    <dgm:cxn modelId="{6AC5164C-5A4D-40E7-9734-AF6AC696FDB0}" type="presOf" srcId="{47B001B3-8A5A-452C-9F9E-1F2C6581DF2A}" destId="{58BAC29C-EF84-4D73-9EA5-3F903CC102FE}" srcOrd="1" destOrd="0" presId="urn:microsoft.com/office/officeart/2005/8/layout/vProcess5"/>
    <dgm:cxn modelId="{4A5D4B58-BDE1-4C71-860F-E0007E4B16F3}" type="presOf" srcId="{A817CDB5-5330-4994-8EAE-4C42CAC43158}" destId="{0216C4C2-BBD4-4409-A73E-66CA76C3FB71}" srcOrd="0" destOrd="0" presId="urn:microsoft.com/office/officeart/2005/8/layout/vProcess5"/>
    <dgm:cxn modelId="{46894C89-9DED-4495-BE59-9E5C5B7EF9E6}" type="presOf" srcId="{47B001B3-8A5A-452C-9F9E-1F2C6581DF2A}" destId="{782F4DDA-2BD1-4523-B4BD-3DE25C2798AC}" srcOrd="0" destOrd="0" presId="urn:microsoft.com/office/officeart/2005/8/layout/vProcess5"/>
    <dgm:cxn modelId="{7E197C9B-1C2E-455D-9BEB-231D701D66C2}" type="presOf" srcId="{4E206FEC-CFAF-4DC4-BC1D-CC45FA8AAA94}" destId="{8C1C2E7C-B91B-40C9-A4D2-A01E4CF5636F}" srcOrd="0" destOrd="0" presId="urn:microsoft.com/office/officeart/2005/8/layout/vProcess5"/>
    <dgm:cxn modelId="{4E95E7C0-25B0-4A57-8402-F9DE13058D09}" type="presOf" srcId="{5D995226-735D-4FB6-9313-272DFED7BA54}" destId="{A9E5D7D8-A6E3-47D3-A99B-5D8AD5C6245E}" srcOrd="1" destOrd="0" presId="urn:microsoft.com/office/officeart/2005/8/layout/vProcess5"/>
    <dgm:cxn modelId="{5A9889D5-94C9-489F-9AAD-EE513A508773}" type="presOf" srcId="{0C06556E-A569-4765-A4A2-1CC37DE7C8F9}" destId="{06F78EBE-DF58-44D7-89DE-D93FBFA6221D}" srcOrd="0" destOrd="0" presId="urn:microsoft.com/office/officeart/2005/8/layout/vProcess5"/>
    <dgm:cxn modelId="{91A9AEF8-E6EA-4FBA-AB50-8C85F34FC7E6}" type="presOf" srcId="{A817CDB5-5330-4994-8EAE-4C42CAC43158}" destId="{940873D7-FB45-4786-BB52-CE9893602723}" srcOrd="1" destOrd="0" presId="urn:microsoft.com/office/officeart/2005/8/layout/vProcess5"/>
    <dgm:cxn modelId="{21997FFD-5ABD-4C45-B1A6-4DA31D10BF71}" type="presOf" srcId="{6413ACA4-F58E-4122-BA5B-EF5D6F22D57B}" destId="{BEEBDCDA-B791-4780-95AC-4559EED363FE}" srcOrd="0" destOrd="0" presId="urn:microsoft.com/office/officeart/2005/8/layout/vProcess5"/>
    <dgm:cxn modelId="{A71E6FFF-2F44-4931-9CF4-A713C00CF91A}" srcId="{4D966D90-F8FC-47F1-842A-B0F4309B3147}" destId="{5D995226-735D-4FB6-9313-272DFED7BA54}" srcOrd="3" destOrd="0" parTransId="{192F4BBA-302A-4EB2-A4D7-758070692968}" sibTransId="{0E1379B2-9984-4EEB-90DE-32C57D5DADFD}"/>
    <dgm:cxn modelId="{CA2C2875-CC66-4A1C-B334-2DCA2D9A3F4A}" type="presParOf" srcId="{DAF0D2D1-131B-4F8E-8456-5CDAB1C195C2}" destId="{F05C0D33-D594-49BF-BFBA-653BE536F627}" srcOrd="0" destOrd="0" presId="urn:microsoft.com/office/officeart/2005/8/layout/vProcess5"/>
    <dgm:cxn modelId="{E1B57FBF-BEBD-4D58-A514-58DC7684BDF8}" type="presParOf" srcId="{DAF0D2D1-131B-4F8E-8456-5CDAB1C195C2}" destId="{06F78EBE-DF58-44D7-89DE-D93FBFA6221D}" srcOrd="1" destOrd="0" presId="urn:microsoft.com/office/officeart/2005/8/layout/vProcess5"/>
    <dgm:cxn modelId="{22D72DED-742C-424C-9BF7-B4717303A57F}" type="presParOf" srcId="{DAF0D2D1-131B-4F8E-8456-5CDAB1C195C2}" destId="{782F4DDA-2BD1-4523-B4BD-3DE25C2798AC}" srcOrd="2" destOrd="0" presId="urn:microsoft.com/office/officeart/2005/8/layout/vProcess5"/>
    <dgm:cxn modelId="{1B110A55-0D86-46D5-B98B-F9E2B2F1D74F}" type="presParOf" srcId="{DAF0D2D1-131B-4F8E-8456-5CDAB1C195C2}" destId="{0216C4C2-BBD4-4409-A73E-66CA76C3FB71}" srcOrd="3" destOrd="0" presId="urn:microsoft.com/office/officeart/2005/8/layout/vProcess5"/>
    <dgm:cxn modelId="{0BF2CBA3-420A-45DB-AE7E-4E1129C129FC}" type="presParOf" srcId="{DAF0D2D1-131B-4F8E-8456-5CDAB1C195C2}" destId="{BD042258-07C8-42BB-AABB-36B496594B41}" srcOrd="4" destOrd="0" presId="urn:microsoft.com/office/officeart/2005/8/layout/vProcess5"/>
    <dgm:cxn modelId="{483D4635-9168-43F9-A3C8-953A1941656D}" type="presParOf" srcId="{DAF0D2D1-131B-4F8E-8456-5CDAB1C195C2}" destId="{BEEBDCDA-B791-4780-95AC-4559EED363FE}" srcOrd="5" destOrd="0" presId="urn:microsoft.com/office/officeart/2005/8/layout/vProcess5"/>
    <dgm:cxn modelId="{65081E8F-89C1-4788-9912-3C8103FC7612}" type="presParOf" srcId="{DAF0D2D1-131B-4F8E-8456-5CDAB1C195C2}" destId="{75583C61-14D2-4CBE-B7EE-F71541930DFC}" srcOrd="6" destOrd="0" presId="urn:microsoft.com/office/officeart/2005/8/layout/vProcess5"/>
    <dgm:cxn modelId="{7DBF3CFA-EBA9-492E-B546-75A6611CAD25}" type="presParOf" srcId="{DAF0D2D1-131B-4F8E-8456-5CDAB1C195C2}" destId="{8C1C2E7C-B91B-40C9-A4D2-A01E4CF5636F}" srcOrd="7" destOrd="0" presId="urn:microsoft.com/office/officeart/2005/8/layout/vProcess5"/>
    <dgm:cxn modelId="{EBFF2EC8-21FE-40F9-A61B-E8AEB579BA38}" type="presParOf" srcId="{DAF0D2D1-131B-4F8E-8456-5CDAB1C195C2}" destId="{5FE42D17-ABC8-40EA-81BB-AB8DFA7E073C}" srcOrd="8" destOrd="0" presId="urn:microsoft.com/office/officeart/2005/8/layout/vProcess5"/>
    <dgm:cxn modelId="{FC4F2D3A-00B1-4ED0-8B60-000DAA906CB5}" type="presParOf" srcId="{DAF0D2D1-131B-4F8E-8456-5CDAB1C195C2}" destId="{58BAC29C-EF84-4D73-9EA5-3F903CC102FE}" srcOrd="9" destOrd="0" presId="urn:microsoft.com/office/officeart/2005/8/layout/vProcess5"/>
    <dgm:cxn modelId="{8EA435BF-9947-46B6-A558-FE9776F0FCC4}" type="presParOf" srcId="{DAF0D2D1-131B-4F8E-8456-5CDAB1C195C2}" destId="{940873D7-FB45-4786-BB52-CE9893602723}" srcOrd="10" destOrd="0" presId="urn:microsoft.com/office/officeart/2005/8/layout/vProcess5"/>
    <dgm:cxn modelId="{748A3474-F697-46DD-B8CA-BF11E53E6BA9}" type="presParOf" srcId="{DAF0D2D1-131B-4F8E-8456-5CDAB1C195C2}" destId="{A9E5D7D8-A6E3-47D3-A99B-5D8AD5C6245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CDF89-05E3-4EFA-AD9D-0C7C810DDB07}"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A3869FBB-D822-4554-A18A-A5AA7F86A634}">
      <dgm:prSet custT="1"/>
      <dgm:spPr/>
      <dgm:t>
        <a:bodyPr/>
        <a:lstStyle/>
        <a:p>
          <a:pPr rtl="1"/>
          <a:r>
            <a:rPr lang="he-IL" sz="6600" b="1"/>
            <a:t>סביבה</a:t>
          </a:r>
          <a:endParaRPr lang="en-US" sz="6600" b="1"/>
        </a:p>
      </dgm:t>
    </dgm:pt>
    <dgm:pt modelId="{85BD5F80-DAEB-46D3-B9AF-4805BCA870A7}" type="parTrans" cxnId="{C9DF5D4A-007B-4667-BD58-84944C117456}">
      <dgm:prSet/>
      <dgm:spPr/>
      <dgm:t>
        <a:bodyPr/>
        <a:lstStyle/>
        <a:p>
          <a:endParaRPr lang="en-US"/>
        </a:p>
      </dgm:t>
    </dgm:pt>
    <dgm:pt modelId="{C64E99E1-3D1C-48AF-BAC4-0D19A9F435F3}" type="sibTrans" cxnId="{C9DF5D4A-007B-4667-BD58-84944C117456}">
      <dgm:prSet/>
      <dgm:spPr/>
      <dgm:t>
        <a:bodyPr/>
        <a:lstStyle/>
        <a:p>
          <a:endParaRPr lang="en-US"/>
        </a:p>
      </dgm:t>
    </dgm:pt>
    <dgm:pt modelId="{91E73E2A-A54C-429A-819C-A24718AE0A9B}">
      <dgm:prSet custT="1"/>
      <dgm:spPr/>
      <dgm:t>
        <a:bodyPr/>
        <a:lstStyle/>
        <a:p>
          <a:r>
            <a:rPr lang="he-IL" sz="3200"/>
            <a:t>לדמות את המשחק </a:t>
          </a:r>
          <a:endParaRPr lang="en-US" sz="3200"/>
        </a:p>
      </dgm:t>
    </dgm:pt>
    <dgm:pt modelId="{50D2CDB3-9D9B-4A0D-8F72-262197AAD201}" type="parTrans" cxnId="{3047A985-13E3-4D9F-8AC7-1CC7CCFB4F59}">
      <dgm:prSet/>
      <dgm:spPr/>
      <dgm:t>
        <a:bodyPr/>
        <a:lstStyle/>
        <a:p>
          <a:endParaRPr lang="en-US"/>
        </a:p>
      </dgm:t>
    </dgm:pt>
    <dgm:pt modelId="{819E6D0E-2A52-4735-95B4-C6DDFC2E6E62}" type="sibTrans" cxnId="{3047A985-13E3-4D9F-8AC7-1CC7CCFB4F59}">
      <dgm:prSet/>
      <dgm:spPr/>
      <dgm:t>
        <a:bodyPr/>
        <a:lstStyle/>
        <a:p>
          <a:endParaRPr lang="en-US"/>
        </a:p>
      </dgm:t>
    </dgm:pt>
    <dgm:pt modelId="{07025DB0-BC6D-452E-B16E-CD18DD3DDFB7}">
      <dgm:prSet custT="1"/>
      <dgm:spPr/>
      <dgm:t>
        <a:bodyPr/>
        <a:lstStyle/>
        <a:p>
          <a:pPr rtl="1"/>
          <a:r>
            <a:rPr lang="he-IL" sz="3200"/>
            <a:t>להתממשק עם הסוכן</a:t>
          </a:r>
          <a:endParaRPr lang="en-US" sz="3200"/>
        </a:p>
      </dgm:t>
    </dgm:pt>
    <dgm:pt modelId="{E1589BE0-AAB0-4FC2-94B1-5ACFCA04A175}" type="parTrans" cxnId="{E8CBBC9A-F0E5-4D84-B906-5CCA072541BC}">
      <dgm:prSet/>
      <dgm:spPr/>
      <dgm:t>
        <a:bodyPr/>
        <a:lstStyle/>
        <a:p>
          <a:endParaRPr lang="en-US"/>
        </a:p>
      </dgm:t>
    </dgm:pt>
    <dgm:pt modelId="{0310CACE-7700-4431-AEE8-39260DF765DF}" type="sibTrans" cxnId="{E8CBBC9A-F0E5-4D84-B906-5CCA072541BC}">
      <dgm:prSet/>
      <dgm:spPr/>
      <dgm:t>
        <a:bodyPr/>
        <a:lstStyle/>
        <a:p>
          <a:endParaRPr lang="en-US"/>
        </a:p>
      </dgm:t>
    </dgm:pt>
    <dgm:pt modelId="{11364FA3-2D90-4264-BAD9-4D1A5E53CD87}" type="pres">
      <dgm:prSet presAssocID="{C88CDF89-05E3-4EFA-AD9D-0C7C810DDB07}" presName="hierChild1" presStyleCnt="0">
        <dgm:presLayoutVars>
          <dgm:chPref val="1"/>
          <dgm:dir/>
          <dgm:animOne val="branch"/>
          <dgm:animLvl val="lvl"/>
          <dgm:resizeHandles/>
        </dgm:presLayoutVars>
      </dgm:prSet>
      <dgm:spPr/>
    </dgm:pt>
    <dgm:pt modelId="{0F1BA7C7-9668-4FF1-83AD-BB22134C9667}" type="pres">
      <dgm:prSet presAssocID="{A3869FBB-D822-4554-A18A-A5AA7F86A634}" presName="hierRoot1" presStyleCnt="0"/>
      <dgm:spPr/>
    </dgm:pt>
    <dgm:pt modelId="{0FFE788C-3BF5-4BF3-B66C-E0886721116F}" type="pres">
      <dgm:prSet presAssocID="{A3869FBB-D822-4554-A18A-A5AA7F86A634}" presName="composite" presStyleCnt="0"/>
      <dgm:spPr/>
    </dgm:pt>
    <dgm:pt modelId="{3CAF3589-8044-4673-8BE9-19F1EB67061E}" type="pres">
      <dgm:prSet presAssocID="{A3869FBB-D822-4554-A18A-A5AA7F86A634}" presName="background" presStyleLbl="node0" presStyleIdx="0" presStyleCnt="1"/>
      <dgm:spPr/>
    </dgm:pt>
    <dgm:pt modelId="{C840A5CE-0B66-4FB0-B9EB-E7081C5CDB75}" type="pres">
      <dgm:prSet presAssocID="{A3869FBB-D822-4554-A18A-A5AA7F86A634}" presName="text" presStyleLbl="fgAcc0" presStyleIdx="0" presStyleCnt="1" custScaleX="138512">
        <dgm:presLayoutVars>
          <dgm:chPref val="3"/>
        </dgm:presLayoutVars>
      </dgm:prSet>
      <dgm:spPr/>
    </dgm:pt>
    <dgm:pt modelId="{91F31E1B-F21D-404F-B143-D103F98F7987}" type="pres">
      <dgm:prSet presAssocID="{A3869FBB-D822-4554-A18A-A5AA7F86A634}" presName="hierChild2" presStyleCnt="0"/>
      <dgm:spPr/>
    </dgm:pt>
    <dgm:pt modelId="{8C4A8425-09AA-42DB-B5AD-CCE935A8269F}" type="pres">
      <dgm:prSet presAssocID="{50D2CDB3-9D9B-4A0D-8F72-262197AAD201}" presName="Name10" presStyleLbl="parChTrans1D2" presStyleIdx="0" presStyleCnt="2"/>
      <dgm:spPr/>
    </dgm:pt>
    <dgm:pt modelId="{6062B3EE-319E-4742-934D-FF875D214446}" type="pres">
      <dgm:prSet presAssocID="{91E73E2A-A54C-429A-819C-A24718AE0A9B}" presName="hierRoot2" presStyleCnt="0"/>
      <dgm:spPr/>
    </dgm:pt>
    <dgm:pt modelId="{45A7F289-A9E6-4BDD-9B0A-350F020A009C}" type="pres">
      <dgm:prSet presAssocID="{91E73E2A-A54C-429A-819C-A24718AE0A9B}" presName="composite2" presStyleCnt="0"/>
      <dgm:spPr/>
    </dgm:pt>
    <dgm:pt modelId="{89D3B3BB-70CA-4B95-91FD-1BCFE63CCB05}" type="pres">
      <dgm:prSet presAssocID="{91E73E2A-A54C-429A-819C-A24718AE0A9B}" presName="background2" presStyleLbl="node2" presStyleIdx="0" presStyleCnt="2"/>
      <dgm:spPr/>
    </dgm:pt>
    <dgm:pt modelId="{96E00805-C6FA-4A58-BE6E-A808AC4BBEEF}" type="pres">
      <dgm:prSet presAssocID="{91E73E2A-A54C-429A-819C-A24718AE0A9B}" presName="text2" presStyleLbl="fgAcc2" presStyleIdx="0" presStyleCnt="2">
        <dgm:presLayoutVars>
          <dgm:chPref val="3"/>
        </dgm:presLayoutVars>
      </dgm:prSet>
      <dgm:spPr/>
    </dgm:pt>
    <dgm:pt modelId="{D07E313A-3011-4100-939F-D5F6FD930996}" type="pres">
      <dgm:prSet presAssocID="{91E73E2A-A54C-429A-819C-A24718AE0A9B}" presName="hierChild3" presStyleCnt="0"/>
      <dgm:spPr/>
    </dgm:pt>
    <dgm:pt modelId="{EDBC514E-DD43-4171-8E67-03F884D3F06A}" type="pres">
      <dgm:prSet presAssocID="{E1589BE0-AAB0-4FC2-94B1-5ACFCA04A175}" presName="Name10" presStyleLbl="parChTrans1D2" presStyleIdx="1" presStyleCnt="2"/>
      <dgm:spPr/>
    </dgm:pt>
    <dgm:pt modelId="{2607E204-174D-439A-B8DC-E14AA1CA2B84}" type="pres">
      <dgm:prSet presAssocID="{07025DB0-BC6D-452E-B16E-CD18DD3DDFB7}" presName="hierRoot2" presStyleCnt="0"/>
      <dgm:spPr/>
    </dgm:pt>
    <dgm:pt modelId="{BA7E1996-D0BD-4F29-B276-44C8E4EADEC7}" type="pres">
      <dgm:prSet presAssocID="{07025DB0-BC6D-452E-B16E-CD18DD3DDFB7}" presName="composite2" presStyleCnt="0"/>
      <dgm:spPr/>
    </dgm:pt>
    <dgm:pt modelId="{CC017973-EAD1-41F0-A1E0-B8B9EADF3C3C}" type="pres">
      <dgm:prSet presAssocID="{07025DB0-BC6D-452E-B16E-CD18DD3DDFB7}" presName="background2" presStyleLbl="node2" presStyleIdx="1" presStyleCnt="2"/>
      <dgm:spPr/>
    </dgm:pt>
    <dgm:pt modelId="{9868D007-79DA-43ED-88E4-C0268F35066E}" type="pres">
      <dgm:prSet presAssocID="{07025DB0-BC6D-452E-B16E-CD18DD3DDFB7}" presName="text2" presStyleLbl="fgAcc2" presStyleIdx="1" presStyleCnt="2">
        <dgm:presLayoutVars>
          <dgm:chPref val="3"/>
        </dgm:presLayoutVars>
      </dgm:prSet>
      <dgm:spPr/>
    </dgm:pt>
    <dgm:pt modelId="{F5D8E993-28C6-44A0-9441-9B73B9BC4031}" type="pres">
      <dgm:prSet presAssocID="{07025DB0-BC6D-452E-B16E-CD18DD3DDFB7}" presName="hierChild3" presStyleCnt="0"/>
      <dgm:spPr/>
    </dgm:pt>
  </dgm:ptLst>
  <dgm:cxnLst>
    <dgm:cxn modelId="{1E96A31B-55CB-49C4-9387-DDCEE5EB815E}" type="presOf" srcId="{91E73E2A-A54C-429A-819C-A24718AE0A9B}" destId="{96E00805-C6FA-4A58-BE6E-A808AC4BBEEF}" srcOrd="0" destOrd="0" presId="urn:microsoft.com/office/officeart/2005/8/layout/hierarchy1"/>
    <dgm:cxn modelId="{F2C91C1D-B234-4EAB-87ED-09121CCEBD7B}" type="presOf" srcId="{C88CDF89-05E3-4EFA-AD9D-0C7C810DDB07}" destId="{11364FA3-2D90-4264-BAD9-4D1A5E53CD87}" srcOrd="0" destOrd="0" presId="urn:microsoft.com/office/officeart/2005/8/layout/hierarchy1"/>
    <dgm:cxn modelId="{FEA6F739-FBBB-46BA-87B2-19779FC9FE63}" type="presOf" srcId="{07025DB0-BC6D-452E-B16E-CD18DD3DDFB7}" destId="{9868D007-79DA-43ED-88E4-C0268F35066E}" srcOrd="0" destOrd="0" presId="urn:microsoft.com/office/officeart/2005/8/layout/hierarchy1"/>
    <dgm:cxn modelId="{72EFD460-4238-4B4D-B545-8840C2D6E3EB}" type="presOf" srcId="{E1589BE0-AAB0-4FC2-94B1-5ACFCA04A175}" destId="{EDBC514E-DD43-4171-8E67-03F884D3F06A}" srcOrd="0" destOrd="0" presId="urn:microsoft.com/office/officeart/2005/8/layout/hierarchy1"/>
    <dgm:cxn modelId="{C9DF5D4A-007B-4667-BD58-84944C117456}" srcId="{C88CDF89-05E3-4EFA-AD9D-0C7C810DDB07}" destId="{A3869FBB-D822-4554-A18A-A5AA7F86A634}" srcOrd="0" destOrd="0" parTransId="{85BD5F80-DAEB-46D3-B9AF-4805BCA870A7}" sibTransId="{C64E99E1-3D1C-48AF-BAC4-0D19A9F435F3}"/>
    <dgm:cxn modelId="{3047A985-13E3-4D9F-8AC7-1CC7CCFB4F59}" srcId="{A3869FBB-D822-4554-A18A-A5AA7F86A634}" destId="{91E73E2A-A54C-429A-819C-A24718AE0A9B}" srcOrd="0" destOrd="0" parTransId="{50D2CDB3-9D9B-4A0D-8F72-262197AAD201}" sibTransId="{819E6D0E-2A52-4735-95B4-C6DDFC2E6E62}"/>
    <dgm:cxn modelId="{C1FCA58F-5D87-4B94-9410-4107502303AB}" type="presOf" srcId="{A3869FBB-D822-4554-A18A-A5AA7F86A634}" destId="{C840A5CE-0B66-4FB0-B9EB-E7081C5CDB75}" srcOrd="0" destOrd="0" presId="urn:microsoft.com/office/officeart/2005/8/layout/hierarchy1"/>
    <dgm:cxn modelId="{E8CBBC9A-F0E5-4D84-B906-5CCA072541BC}" srcId="{A3869FBB-D822-4554-A18A-A5AA7F86A634}" destId="{07025DB0-BC6D-452E-B16E-CD18DD3DDFB7}" srcOrd="1" destOrd="0" parTransId="{E1589BE0-AAB0-4FC2-94B1-5ACFCA04A175}" sibTransId="{0310CACE-7700-4431-AEE8-39260DF765DF}"/>
    <dgm:cxn modelId="{B9B5A89C-C208-441B-B409-63A8C99818FF}" type="presOf" srcId="{50D2CDB3-9D9B-4A0D-8F72-262197AAD201}" destId="{8C4A8425-09AA-42DB-B5AD-CCE935A8269F}" srcOrd="0" destOrd="0" presId="urn:microsoft.com/office/officeart/2005/8/layout/hierarchy1"/>
    <dgm:cxn modelId="{6C725B5F-1720-4C2A-8F58-B959131184EB}" type="presParOf" srcId="{11364FA3-2D90-4264-BAD9-4D1A5E53CD87}" destId="{0F1BA7C7-9668-4FF1-83AD-BB22134C9667}" srcOrd="0" destOrd="0" presId="urn:microsoft.com/office/officeart/2005/8/layout/hierarchy1"/>
    <dgm:cxn modelId="{300B5F43-BF5D-4C71-A1F7-0195369EBAA6}" type="presParOf" srcId="{0F1BA7C7-9668-4FF1-83AD-BB22134C9667}" destId="{0FFE788C-3BF5-4BF3-B66C-E0886721116F}" srcOrd="0" destOrd="0" presId="urn:microsoft.com/office/officeart/2005/8/layout/hierarchy1"/>
    <dgm:cxn modelId="{66945BCA-C457-441A-A91F-1CC3CD94FE1E}" type="presParOf" srcId="{0FFE788C-3BF5-4BF3-B66C-E0886721116F}" destId="{3CAF3589-8044-4673-8BE9-19F1EB67061E}" srcOrd="0" destOrd="0" presId="urn:microsoft.com/office/officeart/2005/8/layout/hierarchy1"/>
    <dgm:cxn modelId="{AAB433E0-4CCE-4595-B3F0-E757E614678D}" type="presParOf" srcId="{0FFE788C-3BF5-4BF3-B66C-E0886721116F}" destId="{C840A5CE-0B66-4FB0-B9EB-E7081C5CDB75}" srcOrd="1" destOrd="0" presId="urn:microsoft.com/office/officeart/2005/8/layout/hierarchy1"/>
    <dgm:cxn modelId="{33785009-2844-4417-AA71-11A6D7EA5A14}" type="presParOf" srcId="{0F1BA7C7-9668-4FF1-83AD-BB22134C9667}" destId="{91F31E1B-F21D-404F-B143-D103F98F7987}" srcOrd="1" destOrd="0" presId="urn:microsoft.com/office/officeart/2005/8/layout/hierarchy1"/>
    <dgm:cxn modelId="{25EDED74-1668-4153-9F39-BB82DA9227D1}" type="presParOf" srcId="{91F31E1B-F21D-404F-B143-D103F98F7987}" destId="{8C4A8425-09AA-42DB-B5AD-CCE935A8269F}" srcOrd="0" destOrd="0" presId="urn:microsoft.com/office/officeart/2005/8/layout/hierarchy1"/>
    <dgm:cxn modelId="{5378926B-839C-4FF9-801B-EE8A331460BD}" type="presParOf" srcId="{91F31E1B-F21D-404F-B143-D103F98F7987}" destId="{6062B3EE-319E-4742-934D-FF875D214446}" srcOrd="1" destOrd="0" presId="urn:microsoft.com/office/officeart/2005/8/layout/hierarchy1"/>
    <dgm:cxn modelId="{02300504-D089-455D-B530-EBB6520FE30A}" type="presParOf" srcId="{6062B3EE-319E-4742-934D-FF875D214446}" destId="{45A7F289-A9E6-4BDD-9B0A-350F020A009C}" srcOrd="0" destOrd="0" presId="urn:microsoft.com/office/officeart/2005/8/layout/hierarchy1"/>
    <dgm:cxn modelId="{6E50F9BB-294A-4423-AE00-87CAB13ABB3D}" type="presParOf" srcId="{45A7F289-A9E6-4BDD-9B0A-350F020A009C}" destId="{89D3B3BB-70CA-4B95-91FD-1BCFE63CCB05}" srcOrd="0" destOrd="0" presId="urn:microsoft.com/office/officeart/2005/8/layout/hierarchy1"/>
    <dgm:cxn modelId="{58C35C27-3FBB-453B-8A13-C56220E5A050}" type="presParOf" srcId="{45A7F289-A9E6-4BDD-9B0A-350F020A009C}" destId="{96E00805-C6FA-4A58-BE6E-A808AC4BBEEF}" srcOrd="1" destOrd="0" presId="urn:microsoft.com/office/officeart/2005/8/layout/hierarchy1"/>
    <dgm:cxn modelId="{248C5F19-D2FF-4AA5-B98E-352B5C9CBBD0}" type="presParOf" srcId="{6062B3EE-319E-4742-934D-FF875D214446}" destId="{D07E313A-3011-4100-939F-D5F6FD930996}" srcOrd="1" destOrd="0" presId="urn:microsoft.com/office/officeart/2005/8/layout/hierarchy1"/>
    <dgm:cxn modelId="{1175B5CF-865A-4BAB-A6F2-9BDAC7037BB4}" type="presParOf" srcId="{91F31E1B-F21D-404F-B143-D103F98F7987}" destId="{EDBC514E-DD43-4171-8E67-03F884D3F06A}" srcOrd="2" destOrd="0" presId="urn:microsoft.com/office/officeart/2005/8/layout/hierarchy1"/>
    <dgm:cxn modelId="{482FABD4-E08D-431A-B44B-F24B7CBD9746}" type="presParOf" srcId="{91F31E1B-F21D-404F-B143-D103F98F7987}" destId="{2607E204-174D-439A-B8DC-E14AA1CA2B84}" srcOrd="3" destOrd="0" presId="urn:microsoft.com/office/officeart/2005/8/layout/hierarchy1"/>
    <dgm:cxn modelId="{7BE9A436-7AB9-4E80-A4A9-DF40B123260F}" type="presParOf" srcId="{2607E204-174D-439A-B8DC-E14AA1CA2B84}" destId="{BA7E1996-D0BD-4F29-B276-44C8E4EADEC7}" srcOrd="0" destOrd="0" presId="urn:microsoft.com/office/officeart/2005/8/layout/hierarchy1"/>
    <dgm:cxn modelId="{81A8503E-BA8B-4877-A777-5B1513E3F319}" type="presParOf" srcId="{BA7E1996-D0BD-4F29-B276-44C8E4EADEC7}" destId="{CC017973-EAD1-41F0-A1E0-B8B9EADF3C3C}" srcOrd="0" destOrd="0" presId="urn:microsoft.com/office/officeart/2005/8/layout/hierarchy1"/>
    <dgm:cxn modelId="{E3D47E5D-E647-4136-9FAA-FE7996FE204A}" type="presParOf" srcId="{BA7E1996-D0BD-4F29-B276-44C8E4EADEC7}" destId="{9868D007-79DA-43ED-88E4-C0268F35066E}" srcOrd="1" destOrd="0" presId="urn:microsoft.com/office/officeart/2005/8/layout/hierarchy1"/>
    <dgm:cxn modelId="{57286862-D8A3-440F-999D-EAFCBF91B4E9}" type="presParOf" srcId="{2607E204-174D-439A-B8DC-E14AA1CA2B84}" destId="{F5D8E993-28C6-44A0-9441-9B73B9BC403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F2BBD0-EF6D-4099-B523-9E3AD1DFAE6F}"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54EC02A9-546B-4E56-A345-356E3B3BC8C5}">
      <dgm:prSet/>
      <dgm:spPr/>
      <dgm:t>
        <a:bodyPr/>
        <a:lstStyle/>
        <a:p>
          <a:r>
            <a:rPr lang="he-IL"/>
            <a:t>רעיון 1: השגת הקוד המקורי של המשחק</a:t>
          </a:r>
          <a:endParaRPr lang="en-US"/>
        </a:p>
      </dgm:t>
    </dgm:pt>
    <dgm:pt modelId="{58C49333-7651-41AD-AE13-0567FDD4D8CB}" type="parTrans" cxnId="{0D5C4C20-1731-4C97-BA1C-DEA98E5683FC}">
      <dgm:prSet/>
      <dgm:spPr/>
      <dgm:t>
        <a:bodyPr/>
        <a:lstStyle/>
        <a:p>
          <a:endParaRPr lang="en-US"/>
        </a:p>
      </dgm:t>
    </dgm:pt>
    <dgm:pt modelId="{AA7CEC8B-5732-455E-99CB-D153C75E0087}" type="sibTrans" cxnId="{0D5C4C20-1731-4C97-BA1C-DEA98E5683FC}">
      <dgm:prSet/>
      <dgm:spPr/>
      <dgm:t>
        <a:bodyPr/>
        <a:lstStyle/>
        <a:p>
          <a:endParaRPr lang="en-US"/>
        </a:p>
      </dgm:t>
    </dgm:pt>
    <dgm:pt modelId="{6DECFEBC-6130-4C3F-98D6-8EFFB650B636}">
      <dgm:prSet/>
      <dgm:spPr/>
      <dgm:t>
        <a:bodyPr/>
        <a:lstStyle/>
        <a:p>
          <a:r>
            <a:rPr lang="he-IL"/>
            <a:t>רעיון 2: שימוש בדוגמאות משחק שאחרים בנו</a:t>
          </a:r>
          <a:endParaRPr lang="en-US"/>
        </a:p>
      </dgm:t>
    </dgm:pt>
    <dgm:pt modelId="{8E03459E-DA22-4A7F-9913-D42DDD6B3DA2}" type="parTrans" cxnId="{9AE54744-3DAB-4515-A701-FF6D7DA3C655}">
      <dgm:prSet/>
      <dgm:spPr/>
      <dgm:t>
        <a:bodyPr/>
        <a:lstStyle/>
        <a:p>
          <a:endParaRPr lang="en-US"/>
        </a:p>
      </dgm:t>
    </dgm:pt>
    <dgm:pt modelId="{BC2DCE1B-6ACE-4C6C-AA16-F4FF0BF1E3DF}" type="sibTrans" cxnId="{9AE54744-3DAB-4515-A701-FF6D7DA3C655}">
      <dgm:prSet/>
      <dgm:spPr/>
      <dgm:t>
        <a:bodyPr/>
        <a:lstStyle/>
        <a:p>
          <a:endParaRPr lang="en-US"/>
        </a:p>
      </dgm:t>
    </dgm:pt>
    <dgm:pt modelId="{ED5C3FCC-CA81-4A17-BBFB-971F7E0A5A38}">
      <dgm:prSet/>
      <dgm:spPr/>
      <dgm:t>
        <a:bodyPr/>
        <a:lstStyle/>
        <a:p>
          <a:r>
            <a:rPr lang="he-IL"/>
            <a:t>רעיון 3: להשתמש בספריות ותוכנות שמתרגמות </a:t>
          </a:r>
          <a:r>
            <a:rPr lang="en-US" err="1"/>
            <a:t>javascript</a:t>
          </a:r>
          <a:r>
            <a:rPr lang="en-US"/>
            <a:t> </a:t>
          </a:r>
          <a:r>
            <a:rPr lang="he-IL"/>
            <a:t> </a:t>
          </a:r>
          <a:r>
            <a:rPr lang="he-IL" err="1"/>
            <a:t>לפייתון</a:t>
          </a:r>
          <a:endParaRPr lang="en-US"/>
        </a:p>
      </dgm:t>
    </dgm:pt>
    <dgm:pt modelId="{1682280D-6625-401C-9B22-504C28D01087}" type="parTrans" cxnId="{B1538581-512A-451C-9746-1BA1411CB336}">
      <dgm:prSet/>
      <dgm:spPr/>
      <dgm:t>
        <a:bodyPr/>
        <a:lstStyle/>
        <a:p>
          <a:endParaRPr lang="en-US"/>
        </a:p>
      </dgm:t>
    </dgm:pt>
    <dgm:pt modelId="{BCEC6CF3-6014-4A1A-8BFF-927E4F8E56CE}" type="sibTrans" cxnId="{B1538581-512A-451C-9746-1BA1411CB336}">
      <dgm:prSet/>
      <dgm:spPr/>
      <dgm:t>
        <a:bodyPr/>
        <a:lstStyle/>
        <a:p>
          <a:endParaRPr lang="en-US"/>
        </a:p>
      </dgm:t>
    </dgm:pt>
    <dgm:pt modelId="{8EB22C47-801A-467C-852E-EE96A972782D}" type="pres">
      <dgm:prSet presAssocID="{EBF2BBD0-EF6D-4099-B523-9E3AD1DFAE6F}" presName="hierChild1" presStyleCnt="0">
        <dgm:presLayoutVars>
          <dgm:chPref val="1"/>
          <dgm:dir/>
          <dgm:animOne val="branch"/>
          <dgm:animLvl val="lvl"/>
          <dgm:resizeHandles/>
        </dgm:presLayoutVars>
      </dgm:prSet>
      <dgm:spPr/>
    </dgm:pt>
    <dgm:pt modelId="{C43277A8-405E-4C5C-AEBF-B2F256449E5C}" type="pres">
      <dgm:prSet presAssocID="{54EC02A9-546B-4E56-A345-356E3B3BC8C5}" presName="hierRoot1" presStyleCnt="0"/>
      <dgm:spPr/>
    </dgm:pt>
    <dgm:pt modelId="{A80771C6-FA9E-47B0-AC86-B5993965214B}" type="pres">
      <dgm:prSet presAssocID="{54EC02A9-546B-4E56-A345-356E3B3BC8C5}" presName="composite" presStyleCnt="0"/>
      <dgm:spPr/>
    </dgm:pt>
    <dgm:pt modelId="{DF101E21-20D1-4DCE-B92C-B3053764DCF1}" type="pres">
      <dgm:prSet presAssocID="{54EC02A9-546B-4E56-A345-356E3B3BC8C5}" presName="background" presStyleLbl="node0" presStyleIdx="0" presStyleCnt="3"/>
      <dgm:spPr/>
    </dgm:pt>
    <dgm:pt modelId="{FBF90DD6-BA17-412B-915E-59AFE57E5093}" type="pres">
      <dgm:prSet presAssocID="{54EC02A9-546B-4E56-A345-356E3B3BC8C5}" presName="text" presStyleLbl="fgAcc0" presStyleIdx="0" presStyleCnt="3">
        <dgm:presLayoutVars>
          <dgm:chPref val="3"/>
        </dgm:presLayoutVars>
      </dgm:prSet>
      <dgm:spPr/>
    </dgm:pt>
    <dgm:pt modelId="{07A5D88F-8AC7-4B55-9E56-C964A397EBFC}" type="pres">
      <dgm:prSet presAssocID="{54EC02A9-546B-4E56-A345-356E3B3BC8C5}" presName="hierChild2" presStyleCnt="0"/>
      <dgm:spPr/>
    </dgm:pt>
    <dgm:pt modelId="{641E6A1F-9E2D-4CC2-B403-6E720D0FC6EC}" type="pres">
      <dgm:prSet presAssocID="{6DECFEBC-6130-4C3F-98D6-8EFFB650B636}" presName="hierRoot1" presStyleCnt="0"/>
      <dgm:spPr/>
    </dgm:pt>
    <dgm:pt modelId="{F38B228E-0461-4EC4-B79E-945A96BA27A6}" type="pres">
      <dgm:prSet presAssocID="{6DECFEBC-6130-4C3F-98D6-8EFFB650B636}" presName="composite" presStyleCnt="0"/>
      <dgm:spPr/>
    </dgm:pt>
    <dgm:pt modelId="{BA877EA7-F40E-4F9C-A552-2144A2A5827D}" type="pres">
      <dgm:prSet presAssocID="{6DECFEBC-6130-4C3F-98D6-8EFFB650B636}" presName="background" presStyleLbl="node0" presStyleIdx="1" presStyleCnt="3"/>
      <dgm:spPr/>
    </dgm:pt>
    <dgm:pt modelId="{538D8633-BCE0-496A-89AA-BD55A3844D19}" type="pres">
      <dgm:prSet presAssocID="{6DECFEBC-6130-4C3F-98D6-8EFFB650B636}" presName="text" presStyleLbl="fgAcc0" presStyleIdx="1" presStyleCnt="3">
        <dgm:presLayoutVars>
          <dgm:chPref val="3"/>
        </dgm:presLayoutVars>
      </dgm:prSet>
      <dgm:spPr/>
    </dgm:pt>
    <dgm:pt modelId="{EFFE88F9-71B6-4B2B-B383-DF9EE9BC20E6}" type="pres">
      <dgm:prSet presAssocID="{6DECFEBC-6130-4C3F-98D6-8EFFB650B636}" presName="hierChild2" presStyleCnt="0"/>
      <dgm:spPr/>
    </dgm:pt>
    <dgm:pt modelId="{39C1859A-9DBE-44EE-A576-612F3F3CBFBF}" type="pres">
      <dgm:prSet presAssocID="{ED5C3FCC-CA81-4A17-BBFB-971F7E0A5A38}" presName="hierRoot1" presStyleCnt="0"/>
      <dgm:spPr/>
    </dgm:pt>
    <dgm:pt modelId="{2F5EAF49-8446-49D7-94F0-F2FA35F00290}" type="pres">
      <dgm:prSet presAssocID="{ED5C3FCC-CA81-4A17-BBFB-971F7E0A5A38}" presName="composite" presStyleCnt="0"/>
      <dgm:spPr/>
    </dgm:pt>
    <dgm:pt modelId="{8D01FC34-A1E2-42F1-A02B-D74F6BA01E32}" type="pres">
      <dgm:prSet presAssocID="{ED5C3FCC-CA81-4A17-BBFB-971F7E0A5A38}" presName="background" presStyleLbl="node0" presStyleIdx="2" presStyleCnt="3"/>
      <dgm:spPr/>
    </dgm:pt>
    <dgm:pt modelId="{4D40BEF2-5BA7-4DC1-9086-875CA7173301}" type="pres">
      <dgm:prSet presAssocID="{ED5C3FCC-CA81-4A17-BBFB-971F7E0A5A38}" presName="text" presStyleLbl="fgAcc0" presStyleIdx="2" presStyleCnt="3" custLinFactNeighborX="0" custLinFactNeighborY="2501">
        <dgm:presLayoutVars>
          <dgm:chPref val="3"/>
        </dgm:presLayoutVars>
      </dgm:prSet>
      <dgm:spPr/>
    </dgm:pt>
    <dgm:pt modelId="{B0CE4455-F153-4E34-BF8C-3E7CF2E81598}" type="pres">
      <dgm:prSet presAssocID="{ED5C3FCC-CA81-4A17-BBFB-971F7E0A5A38}" presName="hierChild2" presStyleCnt="0"/>
      <dgm:spPr/>
    </dgm:pt>
  </dgm:ptLst>
  <dgm:cxnLst>
    <dgm:cxn modelId="{0D5C4C20-1731-4C97-BA1C-DEA98E5683FC}" srcId="{EBF2BBD0-EF6D-4099-B523-9E3AD1DFAE6F}" destId="{54EC02A9-546B-4E56-A345-356E3B3BC8C5}" srcOrd="0" destOrd="0" parTransId="{58C49333-7651-41AD-AE13-0567FDD4D8CB}" sibTransId="{AA7CEC8B-5732-455E-99CB-D153C75E0087}"/>
    <dgm:cxn modelId="{FD06132A-184F-4084-9495-046AD2103726}" type="presOf" srcId="{EBF2BBD0-EF6D-4099-B523-9E3AD1DFAE6F}" destId="{8EB22C47-801A-467C-852E-EE96A972782D}" srcOrd="0" destOrd="0" presId="urn:microsoft.com/office/officeart/2005/8/layout/hierarchy1"/>
    <dgm:cxn modelId="{9AE54744-3DAB-4515-A701-FF6D7DA3C655}" srcId="{EBF2BBD0-EF6D-4099-B523-9E3AD1DFAE6F}" destId="{6DECFEBC-6130-4C3F-98D6-8EFFB650B636}" srcOrd="1" destOrd="0" parTransId="{8E03459E-DA22-4A7F-9913-D42DDD6B3DA2}" sibTransId="{BC2DCE1B-6ACE-4C6C-AA16-F4FF0BF1E3DF}"/>
    <dgm:cxn modelId="{B1538581-512A-451C-9746-1BA1411CB336}" srcId="{EBF2BBD0-EF6D-4099-B523-9E3AD1DFAE6F}" destId="{ED5C3FCC-CA81-4A17-BBFB-971F7E0A5A38}" srcOrd="2" destOrd="0" parTransId="{1682280D-6625-401C-9B22-504C28D01087}" sibTransId="{BCEC6CF3-6014-4A1A-8BFF-927E4F8E56CE}"/>
    <dgm:cxn modelId="{68EB83B9-F9C3-44D3-BEFF-68FE9AB953A7}" type="presOf" srcId="{ED5C3FCC-CA81-4A17-BBFB-971F7E0A5A38}" destId="{4D40BEF2-5BA7-4DC1-9086-875CA7173301}" srcOrd="0" destOrd="0" presId="urn:microsoft.com/office/officeart/2005/8/layout/hierarchy1"/>
    <dgm:cxn modelId="{3DB700D8-CE1B-4B7B-9DCE-BC3596696FCD}" type="presOf" srcId="{6DECFEBC-6130-4C3F-98D6-8EFFB650B636}" destId="{538D8633-BCE0-496A-89AA-BD55A3844D19}" srcOrd="0" destOrd="0" presId="urn:microsoft.com/office/officeart/2005/8/layout/hierarchy1"/>
    <dgm:cxn modelId="{47B05EF5-5762-498A-9B2B-71FE1295B361}" type="presOf" srcId="{54EC02A9-546B-4E56-A345-356E3B3BC8C5}" destId="{FBF90DD6-BA17-412B-915E-59AFE57E5093}" srcOrd="0" destOrd="0" presId="urn:microsoft.com/office/officeart/2005/8/layout/hierarchy1"/>
    <dgm:cxn modelId="{B6E8561A-3158-4D24-BF60-3B75469B3F12}" type="presParOf" srcId="{8EB22C47-801A-467C-852E-EE96A972782D}" destId="{C43277A8-405E-4C5C-AEBF-B2F256449E5C}" srcOrd="0" destOrd="0" presId="urn:microsoft.com/office/officeart/2005/8/layout/hierarchy1"/>
    <dgm:cxn modelId="{87197E4E-5D67-4D0C-A54F-266000C69AAC}" type="presParOf" srcId="{C43277A8-405E-4C5C-AEBF-B2F256449E5C}" destId="{A80771C6-FA9E-47B0-AC86-B5993965214B}" srcOrd="0" destOrd="0" presId="urn:microsoft.com/office/officeart/2005/8/layout/hierarchy1"/>
    <dgm:cxn modelId="{30205B85-6CDA-472C-ACFA-06715B989F81}" type="presParOf" srcId="{A80771C6-FA9E-47B0-AC86-B5993965214B}" destId="{DF101E21-20D1-4DCE-B92C-B3053764DCF1}" srcOrd="0" destOrd="0" presId="urn:microsoft.com/office/officeart/2005/8/layout/hierarchy1"/>
    <dgm:cxn modelId="{58EB88D5-8BAC-48D1-94F3-6EC752A7723C}" type="presParOf" srcId="{A80771C6-FA9E-47B0-AC86-B5993965214B}" destId="{FBF90DD6-BA17-412B-915E-59AFE57E5093}" srcOrd="1" destOrd="0" presId="urn:microsoft.com/office/officeart/2005/8/layout/hierarchy1"/>
    <dgm:cxn modelId="{0D1CB3B4-DEAE-4875-8714-BF276BC47C80}" type="presParOf" srcId="{C43277A8-405E-4C5C-AEBF-B2F256449E5C}" destId="{07A5D88F-8AC7-4B55-9E56-C964A397EBFC}" srcOrd="1" destOrd="0" presId="urn:microsoft.com/office/officeart/2005/8/layout/hierarchy1"/>
    <dgm:cxn modelId="{8640F3F4-1A4B-4FBD-B77A-04FB9289CA50}" type="presParOf" srcId="{8EB22C47-801A-467C-852E-EE96A972782D}" destId="{641E6A1F-9E2D-4CC2-B403-6E720D0FC6EC}" srcOrd="1" destOrd="0" presId="urn:microsoft.com/office/officeart/2005/8/layout/hierarchy1"/>
    <dgm:cxn modelId="{EB56C214-F2C3-4E09-B6A6-E48937AEF432}" type="presParOf" srcId="{641E6A1F-9E2D-4CC2-B403-6E720D0FC6EC}" destId="{F38B228E-0461-4EC4-B79E-945A96BA27A6}" srcOrd="0" destOrd="0" presId="urn:microsoft.com/office/officeart/2005/8/layout/hierarchy1"/>
    <dgm:cxn modelId="{E2867874-2C0C-48CC-B0C1-ED35DB8A476B}" type="presParOf" srcId="{F38B228E-0461-4EC4-B79E-945A96BA27A6}" destId="{BA877EA7-F40E-4F9C-A552-2144A2A5827D}" srcOrd="0" destOrd="0" presId="urn:microsoft.com/office/officeart/2005/8/layout/hierarchy1"/>
    <dgm:cxn modelId="{5AB0A63C-1666-4A34-813D-0347BAC194EA}" type="presParOf" srcId="{F38B228E-0461-4EC4-B79E-945A96BA27A6}" destId="{538D8633-BCE0-496A-89AA-BD55A3844D19}" srcOrd="1" destOrd="0" presId="urn:microsoft.com/office/officeart/2005/8/layout/hierarchy1"/>
    <dgm:cxn modelId="{0E0139BA-2BC4-4212-A188-76A339E0D9AC}" type="presParOf" srcId="{641E6A1F-9E2D-4CC2-B403-6E720D0FC6EC}" destId="{EFFE88F9-71B6-4B2B-B383-DF9EE9BC20E6}" srcOrd="1" destOrd="0" presId="urn:microsoft.com/office/officeart/2005/8/layout/hierarchy1"/>
    <dgm:cxn modelId="{DDC0E008-0F41-4587-BCB1-5A4F1DFFB728}" type="presParOf" srcId="{8EB22C47-801A-467C-852E-EE96A972782D}" destId="{39C1859A-9DBE-44EE-A576-612F3F3CBFBF}" srcOrd="2" destOrd="0" presId="urn:microsoft.com/office/officeart/2005/8/layout/hierarchy1"/>
    <dgm:cxn modelId="{F661847D-36F0-40D1-81C0-5F021D53DCD7}" type="presParOf" srcId="{39C1859A-9DBE-44EE-A576-612F3F3CBFBF}" destId="{2F5EAF49-8446-49D7-94F0-F2FA35F00290}" srcOrd="0" destOrd="0" presId="urn:microsoft.com/office/officeart/2005/8/layout/hierarchy1"/>
    <dgm:cxn modelId="{ACEC4791-A8C0-4AE4-A0CB-08A71BB0C009}" type="presParOf" srcId="{2F5EAF49-8446-49D7-94F0-F2FA35F00290}" destId="{8D01FC34-A1E2-42F1-A02B-D74F6BA01E32}" srcOrd="0" destOrd="0" presId="urn:microsoft.com/office/officeart/2005/8/layout/hierarchy1"/>
    <dgm:cxn modelId="{974F0081-42A2-40A6-AF4A-4DC0B816C04C}" type="presParOf" srcId="{2F5EAF49-8446-49D7-94F0-F2FA35F00290}" destId="{4D40BEF2-5BA7-4DC1-9086-875CA7173301}" srcOrd="1" destOrd="0" presId="urn:microsoft.com/office/officeart/2005/8/layout/hierarchy1"/>
    <dgm:cxn modelId="{D31879A4-D7E7-4BEC-A15B-48AEBC4361DB}" type="presParOf" srcId="{39C1859A-9DBE-44EE-A576-612F3F3CBFBF}" destId="{B0CE4455-F153-4E34-BF8C-3E7CF2E8159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E075C0-65A7-444D-A2E2-6EBB8FF7866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88065B5-1E63-41D6-BEE3-8BBC39CC91BF}">
      <dgm:prSet/>
      <dgm:spPr/>
      <dgm:t>
        <a:bodyPr/>
        <a:lstStyle/>
        <a:p>
          <a:pPr algn="ctr" rtl="1"/>
          <a:r>
            <a:rPr lang="he-IL"/>
            <a:t>למידת חיזוק</a:t>
          </a:r>
          <a:endParaRPr lang="en-US"/>
        </a:p>
      </dgm:t>
    </dgm:pt>
    <dgm:pt modelId="{85676EE7-4091-4848-BDDF-C048993D202E}" type="parTrans" cxnId="{93A0F69A-FDFA-4D12-B07D-D0328B9B7D2A}">
      <dgm:prSet/>
      <dgm:spPr/>
      <dgm:t>
        <a:bodyPr/>
        <a:lstStyle/>
        <a:p>
          <a:pPr rtl="1"/>
          <a:endParaRPr lang="en-US"/>
        </a:p>
      </dgm:t>
    </dgm:pt>
    <dgm:pt modelId="{A97279AE-C724-4BF2-B63B-BAED5C6BA327}" type="sibTrans" cxnId="{93A0F69A-FDFA-4D12-B07D-D0328B9B7D2A}">
      <dgm:prSet/>
      <dgm:spPr/>
      <dgm:t>
        <a:bodyPr/>
        <a:lstStyle/>
        <a:p>
          <a:pPr rtl="1"/>
          <a:endParaRPr lang="en-US"/>
        </a:p>
      </dgm:t>
    </dgm:pt>
    <dgm:pt modelId="{868F007E-AE49-4673-A070-F8F0239FAC39}">
      <dgm:prSet/>
      <dgm:spPr/>
      <dgm:t>
        <a:bodyPr/>
        <a:lstStyle/>
        <a:p>
          <a:pPr rtl="1"/>
          <a:r>
            <a:rPr lang="he-IL"/>
            <a:t>סביבה</a:t>
          </a:r>
          <a:endParaRPr lang="en-US"/>
        </a:p>
      </dgm:t>
    </dgm:pt>
    <dgm:pt modelId="{465F3E7E-ACE1-46D0-86B0-D6BAD5FC1078}" type="parTrans" cxnId="{178289FC-4EBD-4595-B406-5F5E5F72DCD3}">
      <dgm:prSet/>
      <dgm:spPr/>
      <dgm:t>
        <a:bodyPr/>
        <a:lstStyle/>
        <a:p>
          <a:pPr rtl="1"/>
          <a:endParaRPr lang="en-US"/>
        </a:p>
      </dgm:t>
    </dgm:pt>
    <dgm:pt modelId="{5F212F2C-3B6E-42A7-A80E-CA0B299003A7}" type="sibTrans" cxnId="{178289FC-4EBD-4595-B406-5F5E5F72DCD3}">
      <dgm:prSet/>
      <dgm:spPr/>
      <dgm:t>
        <a:bodyPr/>
        <a:lstStyle/>
        <a:p>
          <a:pPr rtl="1"/>
          <a:endParaRPr lang="en-US"/>
        </a:p>
      </dgm:t>
    </dgm:pt>
    <dgm:pt modelId="{4290E377-5EA6-464D-8752-1FBD433BDD1C}">
      <dgm:prSet/>
      <dgm:spPr/>
      <dgm:t>
        <a:bodyPr/>
        <a:lstStyle/>
        <a:p>
          <a:pPr rtl="1"/>
          <a:r>
            <a:rPr lang="he-IL"/>
            <a:t>סוכן</a:t>
          </a:r>
          <a:endParaRPr lang="en-US"/>
        </a:p>
      </dgm:t>
    </dgm:pt>
    <dgm:pt modelId="{41BB47CC-1B25-4D78-A03A-D8A09691CA61}" type="parTrans" cxnId="{5C1685F2-8E98-4DF2-BDCD-D64BD9ADD91C}">
      <dgm:prSet/>
      <dgm:spPr/>
      <dgm:t>
        <a:bodyPr/>
        <a:lstStyle/>
        <a:p>
          <a:pPr rtl="1"/>
          <a:endParaRPr lang="en-US"/>
        </a:p>
      </dgm:t>
    </dgm:pt>
    <dgm:pt modelId="{A707F258-68AE-4AAD-9C92-DCA019AE61E2}" type="sibTrans" cxnId="{5C1685F2-8E98-4DF2-BDCD-D64BD9ADD91C}">
      <dgm:prSet/>
      <dgm:spPr/>
      <dgm:t>
        <a:bodyPr/>
        <a:lstStyle/>
        <a:p>
          <a:pPr rtl="1"/>
          <a:endParaRPr lang="en-US"/>
        </a:p>
      </dgm:t>
    </dgm:pt>
    <dgm:pt modelId="{DBB92B5C-463C-476E-8737-537EBD6001BB}">
      <dgm:prSet/>
      <dgm:spPr/>
      <dgm:t>
        <a:bodyPr/>
        <a:lstStyle/>
        <a:p>
          <a:pPr algn="ctr" rtl="1"/>
          <a:r>
            <a:rPr lang="he-IL"/>
            <a:t>הסביבה במשחק שלנו</a:t>
          </a:r>
          <a:endParaRPr lang="en-US"/>
        </a:p>
      </dgm:t>
    </dgm:pt>
    <dgm:pt modelId="{1527D4D5-2DA9-4A93-8FB9-FE9A0A4B2D68}" type="parTrans" cxnId="{368314C8-A172-42C7-A678-AB15CD436434}">
      <dgm:prSet/>
      <dgm:spPr/>
      <dgm:t>
        <a:bodyPr/>
        <a:lstStyle/>
        <a:p>
          <a:pPr rtl="1"/>
          <a:endParaRPr lang="en-US"/>
        </a:p>
      </dgm:t>
    </dgm:pt>
    <dgm:pt modelId="{9D9500C8-5DF6-47CD-AE28-5CC0163927CA}" type="sibTrans" cxnId="{368314C8-A172-42C7-A678-AB15CD436434}">
      <dgm:prSet/>
      <dgm:spPr/>
      <dgm:t>
        <a:bodyPr/>
        <a:lstStyle/>
        <a:p>
          <a:pPr rtl="1"/>
          <a:endParaRPr lang="en-US"/>
        </a:p>
      </dgm:t>
    </dgm:pt>
    <dgm:pt modelId="{54DAE390-5D25-42F7-BD86-40BCE4B8829D}">
      <dgm:prSet/>
      <dgm:spPr/>
      <dgm:t>
        <a:bodyPr/>
        <a:lstStyle/>
        <a:p>
          <a:pPr rtl="1"/>
          <a:r>
            <a:rPr lang="he-IL"/>
            <a:t>עושים חיתוך לרבע מהלוח עם הראש של השחקן שלנו במרכז</a:t>
          </a:r>
          <a:endParaRPr lang="en-US"/>
        </a:p>
      </dgm:t>
    </dgm:pt>
    <dgm:pt modelId="{FFECC10E-26E9-4E29-9012-FFEC3C76E4B6}" type="parTrans" cxnId="{145424F1-25FE-45DB-A60C-A44B064F2164}">
      <dgm:prSet/>
      <dgm:spPr/>
      <dgm:t>
        <a:bodyPr/>
        <a:lstStyle/>
        <a:p>
          <a:pPr rtl="1"/>
          <a:endParaRPr lang="en-US"/>
        </a:p>
      </dgm:t>
    </dgm:pt>
    <dgm:pt modelId="{7F3E9F82-1588-4252-BCEC-C31C4B7A45D2}" type="sibTrans" cxnId="{145424F1-25FE-45DB-A60C-A44B064F2164}">
      <dgm:prSet/>
      <dgm:spPr/>
      <dgm:t>
        <a:bodyPr/>
        <a:lstStyle/>
        <a:p>
          <a:pPr rtl="1"/>
          <a:endParaRPr lang="en-US"/>
        </a:p>
      </dgm:t>
    </dgm:pt>
    <dgm:pt modelId="{2FAC708C-6E05-43F8-95E1-2696CEBF266E}">
      <dgm:prSet/>
      <dgm:spPr/>
      <dgm:t>
        <a:bodyPr/>
        <a:lstStyle/>
        <a:p>
          <a:pPr rtl="1"/>
          <a:r>
            <a:rPr lang="he-IL"/>
            <a:t>בחריגה מהגבולות אנחנו שמים עוד ועוד גבולות</a:t>
          </a:r>
          <a:endParaRPr lang="en-US"/>
        </a:p>
      </dgm:t>
    </dgm:pt>
    <dgm:pt modelId="{FB67C750-8DD1-4895-A314-71E187D944FB}" type="parTrans" cxnId="{7BBEAFD5-3A4B-4094-B0DC-FAD197078672}">
      <dgm:prSet/>
      <dgm:spPr/>
      <dgm:t>
        <a:bodyPr/>
        <a:lstStyle/>
        <a:p>
          <a:pPr rtl="1"/>
          <a:endParaRPr lang="en-US"/>
        </a:p>
      </dgm:t>
    </dgm:pt>
    <dgm:pt modelId="{2FBE116A-E1FF-48F9-808A-1E7A3D3EAADC}" type="sibTrans" cxnId="{7BBEAFD5-3A4B-4094-B0DC-FAD197078672}">
      <dgm:prSet/>
      <dgm:spPr/>
      <dgm:t>
        <a:bodyPr/>
        <a:lstStyle/>
        <a:p>
          <a:pPr rtl="1"/>
          <a:endParaRPr lang="en-US"/>
        </a:p>
      </dgm:t>
    </dgm:pt>
    <dgm:pt modelId="{C0D3291C-8DBA-4749-9BC1-65733E47024E}" type="pres">
      <dgm:prSet presAssocID="{EFE075C0-65A7-444D-A2E2-6EBB8FF78663}" presName="linear" presStyleCnt="0">
        <dgm:presLayoutVars>
          <dgm:dir/>
          <dgm:animLvl val="lvl"/>
          <dgm:resizeHandles val="exact"/>
        </dgm:presLayoutVars>
      </dgm:prSet>
      <dgm:spPr/>
    </dgm:pt>
    <dgm:pt modelId="{ECC00820-8245-462C-918E-DC1CA31FF45A}" type="pres">
      <dgm:prSet presAssocID="{788065B5-1E63-41D6-BEE3-8BBC39CC91BF}" presName="parentLin" presStyleCnt="0"/>
      <dgm:spPr/>
    </dgm:pt>
    <dgm:pt modelId="{F2D6779E-77E5-4793-887C-9D6DA1842496}" type="pres">
      <dgm:prSet presAssocID="{788065B5-1E63-41D6-BEE3-8BBC39CC91BF}" presName="parentLeftMargin" presStyleLbl="node1" presStyleIdx="0" presStyleCnt="2"/>
      <dgm:spPr/>
    </dgm:pt>
    <dgm:pt modelId="{B2482F96-8686-458E-949B-38C415418DD7}" type="pres">
      <dgm:prSet presAssocID="{788065B5-1E63-41D6-BEE3-8BBC39CC91BF}" presName="parentText" presStyleLbl="node1" presStyleIdx="0" presStyleCnt="2" custLinFactX="18230" custLinFactNeighborX="100000" custLinFactNeighborY="-4395">
        <dgm:presLayoutVars>
          <dgm:chMax val="0"/>
          <dgm:bulletEnabled val="1"/>
        </dgm:presLayoutVars>
      </dgm:prSet>
      <dgm:spPr/>
    </dgm:pt>
    <dgm:pt modelId="{0B120280-0FC2-4560-B811-11166B731596}" type="pres">
      <dgm:prSet presAssocID="{788065B5-1E63-41D6-BEE3-8BBC39CC91BF}" presName="negativeSpace" presStyleCnt="0"/>
      <dgm:spPr/>
    </dgm:pt>
    <dgm:pt modelId="{BE013CA2-7A5A-4F92-B3D4-25969DFB2A2D}" type="pres">
      <dgm:prSet presAssocID="{788065B5-1E63-41D6-BEE3-8BBC39CC91BF}" presName="childText" presStyleLbl="conFgAcc1" presStyleIdx="0" presStyleCnt="2">
        <dgm:presLayoutVars>
          <dgm:bulletEnabled val="1"/>
        </dgm:presLayoutVars>
      </dgm:prSet>
      <dgm:spPr/>
    </dgm:pt>
    <dgm:pt modelId="{D385161C-50EA-4B97-84BD-33471DFAE862}" type="pres">
      <dgm:prSet presAssocID="{A97279AE-C724-4BF2-B63B-BAED5C6BA327}" presName="spaceBetweenRectangles" presStyleCnt="0"/>
      <dgm:spPr/>
    </dgm:pt>
    <dgm:pt modelId="{6BE25658-F38D-41C2-9EEE-A1844727C366}" type="pres">
      <dgm:prSet presAssocID="{DBB92B5C-463C-476E-8737-537EBD6001BB}" presName="parentLin" presStyleCnt="0"/>
      <dgm:spPr/>
    </dgm:pt>
    <dgm:pt modelId="{00B358E9-A0BE-4323-A3C8-E9CBE11E9067}" type="pres">
      <dgm:prSet presAssocID="{DBB92B5C-463C-476E-8737-537EBD6001BB}" presName="parentLeftMargin" presStyleLbl="node1" presStyleIdx="0" presStyleCnt="2"/>
      <dgm:spPr/>
    </dgm:pt>
    <dgm:pt modelId="{E0D75E65-DA8C-4056-B70F-C3D21CD4F363}" type="pres">
      <dgm:prSet presAssocID="{DBB92B5C-463C-476E-8737-537EBD6001BB}" presName="parentText" presStyleLbl="node1" presStyleIdx="1" presStyleCnt="2" custLinFactX="18230" custLinFactNeighborX="100000" custLinFactNeighborY="-4395">
        <dgm:presLayoutVars>
          <dgm:chMax val="0"/>
          <dgm:bulletEnabled val="1"/>
        </dgm:presLayoutVars>
      </dgm:prSet>
      <dgm:spPr/>
    </dgm:pt>
    <dgm:pt modelId="{73E43E37-B94B-4472-AEC7-0BEC0D893EEB}" type="pres">
      <dgm:prSet presAssocID="{DBB92B5C-463C-476E-8737-537EBD6001BB}" presName="negativeSpace" presStyleCnt="0"/>
      <dgm:spPr/>
    </dgm:pt>
    <dgm:pt modelId="{24F023D9-D28E-4264-B778-0FF2DE67E8C4}" type="pres">
      <dgm:prSet presAssocID="{DBB92B5C-463C-476E-8737-537EBD6001BB}" presName="childText" presStyleLbl="conFgAcc1" presStyleIdx="1" presStyleCnt="2">
        <dgm:presLayoutVars>
          <dgm:bulletEnabled val="1"/>
        </dgm:presLayoutVars>
      </dgm:prSet>
      <dgm:spPr/>
    </dgm:pt>
  </dgm:ptLst>
  <dgm:cxnLst>
    <dgm:cxn modelId="{A333D50E-74BF-4477-BD71-7680BD5AD1A4}" type="presOf" srcId="{54DAE390-5D25-42F7-BD86-40BCE4B8829D}" destId="{24F023D9-D28E-4264-B778-0FF2DE67E8C4}" srcOrd="0" destOrd="0" presId="urn:microsoft.com/office/officeart/2005/8/layout/list1"/>
    <dgm:cxn modelId="{2BF31E1F-BCAF-40E4-BDD1-B489D78C876F}" type="presOf" srcId="{DBB92B5C-463C-476E-8737-537EBD6001BB}" destId="{00B358E9-A0BE-4323-A3C8-E9CBE11E9067}" srcOrd="0" destOrd="0" presId="urn:microsoft.com/office/officeart/2005/8/layout/list1"/>
    <dgm:cxn modelId="{366B7360-8DA9-4A55-AC53-8150BA3CE8DF}" type="presOf" srcId="{868F007E-AE49-4673-A070-F8F0239FAC39}" destId="{BE013CA2-7A5A-4F92-B3D4-25969DFB2A2D}" srcOrd="0" destOrd="0" presId="urn:microsoft.com/office/officeart/2005/8/layout/list1"/>
    <dgm:cxn modelId="{5E808E52-16C7-4052-A7A2-D37F43BDE2EC}" type="presOf" srcId="{2FAC708C-6E05-43F8-95E1-2696CEBF266E}" destId="{24F023D9-D28E-4264-B778-0FF2DE67E8C4}" srcOrd="0" destOrd="1" presId="urn:microsoft.com/office/officeart/2005/8/layout/list1"/>
    <dgm:cxn modelId="{DE679B55-D0D9-41E1-BFD5-819E6CF44F80}" type="presOf" srcId="{788065B5-1E63-41D6-BEE3-8BBC39CC91BF}" destId="{F2D6779E-77E5-4793-887C-9D6DA1842496}" srcOrd="0" destOrd="0" presId="urn:microsoft.com/office/officeart/2005/8/layout/list1"/>
    <dgm:cxn modelId="{0FB10478-AAB5-47BE-A217-280107C552EC}" type="presOf" srcId="{4290E377-5EA6-464D-8752-1FBD433BDD1C}" destId="{BE013CA2-7A5A-4F92-B3D4-25969DFB2A2D}" srcOrd="0" destOrd="1" presId="urn:microsoft.com/office/officeart/2005/8/layout/list1"/>
    <dgm:cxn modelId="{8DF5377D-7720-4015-9405-EE345E7DD64B}" type="presOf" srcId="{DBB92B5C-463C-476E-8737-537EBD6001BB}" destId="{E0D75E65-DA8C-4056-B70F-C3D21CD4F363}" srcOrd="1" destOrd="0" presId="urn:microsoft.com/office/officeart/2005/8/layout/list1"/>
    <dgm:cxn modelId="{93A0F69A-FDFA-4D12-B07D-D0328B9B7D2A}" srcId="{EFE075C0-65A7-444D-A2E2-6EBB8FF78663}" destId="{788065B5-1E63-41D6-BEE3-8BBC39CC91BF}" srcOrd="0" destOrd="0" parTransId="{85676EE7-4091-4848-BDDF-C048993D202E}" sibTransId="{A97279AE-C724-4BF2-B63B-BAED5C6BA327}"/>
    <dgm:cxn modelId="{68A1F3BD-4D87-48A7-A172-DDAEF56362CD}" type="presOf" srcId="{EFE075C0-65A7-444D-A2E2-6EBB8FF78663}" destId="{C0D3291C-8DBA-4749-9BC1-65733E47024E}" srcOrd="0" destOrd="0" presId="urn:microsoft.com/office/officeart/2005/8/layout/list1"/>
    <dgm:cxn modelId="{368314C8-A172-42C7-A678-AB15CD436434}" srcId="{EFE075C0-65A7-444D-A2E2-6EBB8FF78663}" destId="{DBB92B5C-463C-476E-8737-537EBD6001BB}" srcOrd="1" destOrd="0" parTransId="{1527D4D5-2DA9-4A93-8FB9-FE9A0A4B2D68}" sibTransId="{9D9500C8-5DF6-47CD-AE28-5CC0163927CA}"/>
    <dgm:cxn modelId="{7BBEAFD5-3A4B-4094-B0DC-FAD197078672}" srcId="{DBB92B5C-463C-476E-8737-537EBD6001BB}" destId="{2FAC708C-6E05-43F8-95E1-2696CEBF266E}" srcOrd="1" destOrd="0" parTransId="{FB67C750-8DD1-4895-A314-71E187D944FB}" sibTransId="{2FBE116A-E1FF-48F9-808A-1E7A3D3EAADC}"/>
    <dgm:cxn modelId="{145424F1-25FE-45DB-A60C-A44B064F2164}" srcId="{DBB92B5C-463C-476E-8737-537EBD6001BB}" destId="{54DAE390-5D25-42F7-BD86-40BCE4B8829D}" srcOrd="0" destOrd="0" parTransId="{FFECC10E-26E9-4E29-9012-FFEC3C76E4B6}" sibTransId="{7F3E9F82-1588-4252-BCEC-C31C4B7A45D2}"/>
    <dgm:cxn modelId="{5C1685F2-8E98-4DF2-BDCD-D64BD9ADD91C}" srcId="{788065B5-1E63-41D6-BEE3-8BBC39CC91BF}" destId="{4290E377-5EA6-464D-8752-1FBD433BDD1C}" srcOrd="1" destOrd="0" parTransId="{41BB47CC-1B25-4D78-A03A-D8A09691CA61}" sibTransId="{A707F258-68AE-4AAD-9C92-DCA019AE61E2}"/>
    <dgm:cxn modelId="{27935CF9-1BBD-4792-A086-4F0A53AF49D7}" type="presOf" srcId="{788065B5-1E63-41D6-BEE3-8BBC39CC91BF}" destId="{B2482F96-8686-458E-949B-38C415418DD7}" srcOrd="1" destOrd="0" presId="urn:microsoft.com/office/officeart/2005/8/layout/list1"/>
    <dgm:cxn modelId="{178289FC-4EBD-4595-B406-5F5E5F72DCD3}" srcId="{788065B5-1E63-41D6-BEE3-8BBC39CC91BF}" destId="{868F007E-AE49-4673-A070-F8F0239FAC39}" srcOrd="0" destOrd="0" parTransId="{465F3E7E-ACE1-46D0-86B0-D6BAD5FC1078}" sibTransId="{5F212F2C-3B6E-42A7-A80E-CA0B299003A7}"/>
    <dgm:cxn modelId="{A5A47971-FA03-4C69-B1DC-557B3AE5E54D}" type="presParOf" srcId="{C0D3291C-8DBA-4749-9BC1-65733E47024E}" destId="{ECC00820-8245-462C-918E-DC1CA31FF45A}" srcOrd="0" destOrd="0" presId="urn:microsoft.com/office/officeart/2005/8/layout/list1"/>
    <dgm:cxn modelId="{209ECFD1-DFCE-4A7E-99F1-A78C10AC833A}" type="presParOf" srcId="{ECC00820-8245-462C-918E-DC1CA31FF45A}" destId="{F2D6779E-77E5-4793-887C-9D6DA1842496}" srcOrd="0" destOrd="0" presId="urn:microsoft.com/office/officeart/2005/8/layout/list1"/>
    <dgm:cxn modelId="{4079B92F-748B-4E39-907C-DE15BEF79D58}" type="presParOf" srcId="{ECC00820-8245-462C-918E-DC1CA31FF45A}" destId="{B2482F96-8686-458E-949B-38C415418DD7}" srcOrd="1" destOrd="0" presId="urn:microsoft.com/office/officeart/2005/8/layout/list1"/>
    <dgm:cxn modelId="{80741BD4-53A9-405E-9D17-4400E8782592}" type="presParOf" srcId="{C0D3291C-8DBA-4749-9BC1-65733E47024E}" destId="{0B120280-0FC2-4560-B811-11166B731596}" srcOrd="1" destOrd="0" presId="urn:microsoft.com/office/officeart/2005/8/layout/list1"/>
    <dgm:cxn modelId="{06107239-A52B-4156-9BA5-E7BE91DA7BEA}" type="presParOf" srcId="{C0D3291C-8DBA-4749-9BC1-65733E47024E}" destId="{BE013CA2-7A5A-4F92-B3D4-25969DFB2A2D}" srcOrd="2" destOrd="0" presId="urn:microsoft.com/office/officeart/2005/8/layout/list1"/>
    <dgm:cxn modelId="{C7388E21-2791-4702-B6E9-F39AB59BFF5B}" type="presParOf" srcId="{C0D3291C-8DBA-4749-9BC1-65733E47024E}" destId="{D385161C-50EA-4B97-84BD-33471DFAE862}" srcOrd="3" destOrd="0" presId="urn:microsoft.com/office/officeart/2005/8/layout/list1"/>
    <dgm:cxn modelId="{D9999A88-F8AA-466C-B34B-CEBEC5B296F9}" type="presParOf" srcId="{C0D3291C-8DBA-4749-9BC1-65733E47024E}" destId="{6BE25658-F38D-41C2-9EEE-A1844727C366}" srcOrd="4" destOrd="0" presId="urn:microsoft.com/office/officeart/2005/8/layout/list1"/>
    <dgm:cxn modelId="{0FDBD765-E8F3-4DBF-8F33-170FD693F8AD}" type="presParOf" srcId="{6BE25658-F38D-41C2-9EEE-A1844727C366}" destId="{00B358E9-A0BE-4323-A3C8-E9CBE11E9067}" srcOrd="0" destOrd="0" presId="urn:microsoft.com/office/officeart/2005/8/layout/list1"/>
    <dgm:cxn modelId="{18D12565-23A3-4622-9FF9-696EA88AE184}" type="presParOf" srcId="{6BE25658-F38D-41C2-9EEE-A1844727C366}" destId="{E0D75E65-DA8C-4056-B70F-C3D21CD4F363}" srcOrd="1" destOrd="0" presId="urn:microsoft.com/office/officeart/2005/8/layout/list1"/>
    <dgm:cxn modelId="{9EC9AB6F-3A15-485F-AE12-8AC089BEB381}" type="presParOf" srcId="{C0D3291C-8DBA-4749-9BC1-65733E47024E}" destId="{73E43E37-B94B-4472-AEC7-0BEC0D893EEB}" srcOrd="5" destOrd="0" presId="urn:microsoft.com/office/officeart/2005/8/layout/list1"/>
    <dgm:cxn modelId="{FF9C9814-7AEB-4F2D-A426-7DBB3EB8DC7B}" type="presParOf" srcId="{C0D3291C-8DBA-4749-9BC1-65733E47024E}" destId="{24F023D9-D28E-4264-B778-0FF2DE67E8C4}"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8CDF89-05E3-4EFA-AD9D-0C7C810DDB07}"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A3869FBB-D822-4554-A18A-A5AA7F86A634}">
      <dgm:prSet custT="1"/>
      <dgm:spPr/>
      <dgm:t>
        <a:bodyPr/>
        <a:lstStyle/>
        <a:p>
          <a:pPr rtl="1"/>
          <a:r>
            <a:rPr lang="he-IL" sz="6600" b="1"/>
            <a:t>סוכן</a:t>
          </a:r>
          <a:endParaRPr lang="en-US" sz="6600" b="1"/>
        </a:p>
      </dgm:t>
    </dgm:pt>
    <dgm:pt modelId="{85BD5F80-DAEB-46D3-B9AF-4805BCA870A7}" type="parTrans" cxnId="{C9DF5D4A-007B-4667-BD58-84944C117456}">
      <dgm:prSet/>
      <dgm:spPr/>
      <dgm:t>
        <a:bodyPr/>
        <a:lstStyle/>
        <a:p>
          <a:endParaRPr lang="en-US"/>
        </a:p>
      </dgm:t>
    </dgm:pt>
    <dgm:pt modelId="{C64E99E1-3D1C-48AF-BAC4-0D19A9F435F3}" type="sibTrans" cxnId="{C9DF5D4A-007B-4667-BD58-84944C117456}">
      <dgm:prSet/>
      <dgm:spPr/>
      <dgm:t>
        <a:bodyPr/>
        <a:lstStyle/>
        <a:p>
          <a:endParaRPr lang="en-US"/>
        </a:p>
      </dgm:t>
    </dgm:pt>
    <dgm:pt modelId="{91E73E2A-A54C-429A-819C-A24718AE0A9B}">
      <dgm:prSet custT="1"/>
      <dgm:spPr/>
      <dgm:t>
        <a:bodyPr/>
        <a:lstStyle/>
        <a:p>
          <a:r>
            <a:rPr lang="he-IL" sz="2800"/>
            <a:t>לקחת החלטות</a:t>
          </a:r>
          <a:endParaRPr lang="en-US" sz="2800"/>
        </a:p>
      </dgm:t>
    </dgm:pt>
    <dgm:pt modelId="{50D2CDB3-9D9B-4A0D-8F72-262197AAD201}" type="parTrans" cxnId="{3047A985-13E3-4D9F-8AC7-1CC7CCFB4F59}">
      <dgm:prSet/>
      <dgm:spPr/>
      <dgm:t>
        <a:bodyPr/>
        <a:lstStyle/>
        <a:p>
          <a:endParaRPr lang="en-US"/>
        </a:p>
      </dgm:t>
    </dgm:pt>
    <dgm:pt modelId="{819E6D0E-2A52-4735-95B4-C6DDFC2E6E62}" type="sibTrans" cxnId="{3047A985-13E3-4D9F-8AC7-1CC7CCFB4F59}">
      <dgm:prSet/>
      <dgm:spPr/>
      <dgm:t>
        <a:bodyPr/>
        <a:lstStyle/>
        <a:p>
          <a:endParaRPr lang="en-US"/>
        </a:p>
      </dgm:t>
    </dgm:pt>
    <dgm:pt modelId="{07025DB0-BC6D-452E-B16E-CD18DD3DDFB7}">
      <dgm:prSet custT="1"/>
      <dgm:spPr/>
      <dgm:t>
        <a:bodyPr/>
        <a:lstStyle/>
        <a:p>
          <a:pPr rtl="1"/>
          <a:r>
            <a:rPr lang="he-IL" sz="2400"/>
            <a:t>ללמוד מהפידבק שמקבל מהסביבה</a:t>
          </a:r>
          <a:endParaRPr lang="en-US" sz="2400"/>
        </a:p>
      </dgm:t>
    </dgm:pt>
    <dgm:pt modelId="{E1589BE0-AAB0-4FC2-94B1-5ACFCA04A175}" type="parTrans" cxnId="{E8CBBC9A-F0E5-4D84-B906-5CCA072541BC}">
      <dgm:prSet/>
      <dgm:spPr/>
      <dgm:t>
        <a:bodyPr/>
        <a:lstStyle/>
        <a:p>
          <a:endParaRPr lang="en-US"/>
        </a:p>
      </dgm:t>
    </dgm:pt>
    <dgm:pt modelId="{0310CACE-7700-4431-AEE8-39260DF765DF}" type="sibTrans" cxnId="{E8CBBC9A-F0E5-4D84-B906-5CCA072541BC}">
      <dgm:prSet/>
      <dgm:spPr/>
      <dgm:t>
        <a:bodyPr/>
        <a:lstStyle/>
        <a:p>
          <a:endParaRPr lang="en-US"/>
        </a:p>
      </dgm:t>
    </dgm:pt>
    <dgm:pt modelId="{11364FA3-2D90-4264-BAD9-4D1A5E53CD87}" type="pres">
      <dgm:prSet presAssocID="{C88CDF89-05E3-4EFA-AD9D-0C7C810DDB07}" presName="hierChild1" presStyleCnt="0">
        <dgm:presLayoutVars>
          <dgm:chPref val="1"/>
          <dgm:dir/>
          <dgm:animOne val="branch"/>
          <dgm:animLvl val="lvl"/>
          <dgm:resizeHandles/>
        </dgm:presLayoutVars>
      </dgm:prSet>
      <dgm:spPr/>
    </dgm:pt>
    <dgm:pt modelId="{0F1BA7C7-9668-4FF1-83AD-BB22134C9667}" type="pres">
      <dgm:prSet presAssocID="{A3869FBB-D822-4554-A18A-A5AA7F86A634}" presName="hierRoot1" presStyleCnt="0"/>
      <dgm:spPr/>
    </dgm:pt>
    <dgm:pt modelId="{0FFE788C-3BF5-4BF3-B66C-E0886721116F}" type="pres">
      <dgm:prSet presAssocID="{A3869FBB-D822-4554-A18A-A5AA7F86A634}" presName="composite" presStyleCnt="0"/>
      <dgm:spPr/>
    </dgm:pt>
    <dgm:pt modelId="{3CAF3589-8044-4673-8BE9-19F1EB67061E}" type="pres">
      <dgm:prSet presAssocID="{A3869FBB-D822-4554-A18A-A5AA7F86A634}" presName="background" presStyleLbl="node0" presStyleIdx="0" presStyleCnt="1"/>
      <dgm:spPr/>
    </dgm:pt>
    <dgm:pt modelId="{C840A5CE-0B66-4FB0-B9EB-E7081C5CDB75}" type="pres">
      <dgm:prSet presAssocID="{A3869FBB-D822-4554-A18A-A5AA7F86A634}" presName="text" presStyleLbl="fgAcc0" presStyleIdx="0" presStyleCnt="1" custScaleX="138512">
        <dgm:presLayoutVars>
          <dgm:chPref val="3"/>
        </dgm:presLayoutVars>
      </dgm:prSet>
      <dgm:spPr/>
    </dgm:pt>
    <dgm:pt modelId="{91F31E1B-F21D-404F-B143-D103F98F7987}" type="pres">
      <dgm:prSet presAssocID="{A3869FBB-D822-4554-A18A-A5AA7F86A634}" presName="hierChild2" presStyleCnt="0"/>
      <dgm:spPr/>
    </dgm:pt>
    <dgm:pt modelId="{8C4A8425-09AA-42DB-B5AD-CCE935A8269F}" type="pres">
      <dgm:prSet presAssocID="{50D2CDB3-9D9B-4A0D-8F72-262197AAD201}" presName="Name10" presStyleLbl="parChTrans1D2" presStyleIdx="0" presStyleCnt="2"/>
      <dgm:spPr/>
    </dgm:pt>
    <dgm:pt modelId="{6062B3EE-319E-4742-934D-FF875D214446}" type="pres">
      <dgm:prSet presAssocID="{91E73E2A-A54C-429A-819C-A24718AE0A9B}" presName="hierRoot2" presStyleCnt="0"/>
      <dgm:spPr/>
    </dgm:pt>
    <dgm:pt modelId="{45A7F289-A9E6-4BDD-9B0A-350F020A009C}" type="pres">
      <dgm:prSet presAssocID="{91E73E2A-A54C-429A-819C-A24718AE0A9B}" presName="composite2" presStyleCnt="0"/>
      <dgm:spPr/>
    </dgm:pt>
    <dgm:pt modelId="{89D3B3BB-70CA-4B95-91FD-1BCFE63CCB05}" type="pres">
      <dgm:prSet presAssocID="{91E73E2A-A54C-429A-819C-A24718AE0A9B}" presName="background2" presStyleLbl="node2" presStyleIdx="0" presStyleCnt="2"/>
      <dgm:spPr/>
    </dgm:pt>
    <dgm:pt modelId="{96E00805-C6FA-4A58-BE6E-A808AC4BBEEF}" type="pres">
      <dgm:prSet presAssocID="{91E73E2A-A54C-429A-819C-A24718AE0A9B}" presName="text2" presStyleLbl="fgAcc2" presStyleIdx="0" presStyleCnt="2" custScaleX="123408" custScaleY="122179">
        <dgm:presLayoutVars>
          <dgm:chPref val="3"/>
        </dgm:presLayoutVars>
      </dgm:prSet>
      <dgm:spPr/>
    </dgm:pt>
    <dgm:pt modelId="{D07E313A-3011-4100-939F-D5F6FD930996}" type="pres">
      <dgm:prSet presAssocID="{91E73E2A-A54C-429A-819C-A24718AE0A9B}" presName="hierChild3" presStyleCnt="0"/>
      <dgm:spPr/>
    </dgm:pt>
    <dgm:pt modelId="{EDBC514E-DD43-4171-8E67-03F884D3F06A}" type="pres">
      <dgm:prSet presAssocID="{E1589BE0-AAB0-4FC2-94B1-5ACFCA04A175}" presName="Name10" presStyleLbl="parChTrans1D2" presStyleIdx="1" presStyleCnt="2"/>
      <dgm:spPr/>
    </dgm:pt>
    <dgm:pt modelId="{2607E204-174D-439A-B8DC-E14AA1CA2B84}" type="pres">
      <dgm:prSet presAssocID="{07025DB0-BC6D-452E-B16E-CD18DD3DDFB7}" presName="hierRoot2" presStyleCnt="0"/>
      <dgm:spPr/>
    </dgm:pt>
    <dgm:pt modelId="{BA7E1996-D0BD-4F29-B276-44C8E4EADEC7}" type="pres">
      <dgm:prSet presAssocID="{07025DB0-BC6D-452E-B16E-CD18DD3DDFB7}" presName="composite2" presStyleCnt="0"/>
      <dgm:spPr/>
    </dgm:pt>
    <dgm:pt modelId="{CC017973-EAD1-41F0-A1E0-B8B9EADF3C3C}" type="pres">
      <dgm:prSet presAssocID="{07025DB0-BC6D-452E-B16E-CD18DD3DDFB7}" presName="background2" presStyleLbl="node2" presStyleIdx="1" presStyleCnt="2"/>
      <dgm:spPr/>
    </dgm:pt>
    <dgm:pt modelId="{9868D007-79DA-43ED-88E4-C0268F35066E}" type="pres">
      <dgm:prSet presAssocID="{07025DB0-BC6D-452E-B16E-CD18DD3DDFB7}" presName="text2" presStyleLbl="fgAcc2" presStyleIdx="1" presStyleCnt="2" custScaleX="123408" custScaleY="122179">
        <dgm:presLayoutVars>
          <dgm:chPref val="3"/>
        </dgm:presLayoutVars>
      </dgm:prSet>
      <dgm:spPr/>
    </dgm:pt>
    <dgm:pt modelId="{F5D8E993-28C6-44A0-9441-9B73B9BC4031}" type="pres">
      <dgm:prSet presAssocID="{07025DB0-BC6D-452E-B16E-CD18DD3DDFB7}" presName="hierChild3" presStyleCnt="0"/>
      <dgm:spPr/>
    </dgm:pt>
  </dgm:ptLst>
  <dgm:cxnLst>
    <dgm:cxn modelId="{1E96A31B-55CB-49C4-9387-DDCEE5EB815E}" type="presOf" srcId="{91E73E2A-A54C-429A-819C-A24718AE0A9B}" destId="{96E00805-C6FA-4A58-BE6E-A808AC4BBEEF}" srcOrd="0" destOrd="0" presId="urn:microsoft.com/office/officeart/2005/8/layout/hierarchy1"/>
    <dgm:cxn modelId="{F2C91C1D-B234-4EAB-87ED-09121CCEBD7B}" type="presOf" srcId="{C88CDF89-05E3-4EFA-AD9D-0C7C810DDB07}" destId="{11364FA3-2D90-4264-BAD9-4D1A5E53CD87}" srcOrd="0" destOrd="0" presId="urn:microsoft.com/office/officeart/2005/8/layout/hierarchy1"/>
    <dgm:cxn modelId="{FEA6F739-FBBB-46BA-87B2-19779FC9FE63}" type="presOf" srcId="{07025DB0-BC6D-452E-B16E-CD18DD3DDFB7}" destId="{9868D007-79DA-43ED-88E4-C0268F35066E}" srcOrd="0" destOrd="0" presId="urn:microsoft.com/office/officeart/2005/8/layout/hierarchy1"/>
    <dgm:cxn modelId="{72EFD460-4238-4B4D-B545-8840C2D6E3EB}" type="presOf" srcId="{E1589BE0-AAB0-4FC2-94B1-5ACFCA04A175}" destId="{EDBC514E-DD43-4171-8E67-03F884D3F06A}" srcOrd="0" destOrd="0" presId="urn:microsoft.com/office/officeart/2005/8/layout/hierarchy1"/>
    <dgm:cxn modelId="{C9DF5D4A-007B-4667-BD58-84944C117456}" srcId="{C88CDF89-05E3-4EFA-AD9D-0C7C810DDB07}" destId="{A3869FBB-D822-4554-A18A-A5AA7F86A634}" srcOrd="0" destOrd="0" parTransId="{85BD5F80-DAEB-46D3-B9AF-4805BCA870A7}" sibTransId="{C64E99E1-3D1C-48AF-BAC4-0D19A9F435F3}"/>
    <dgm:cxn modelId="{3047A985-13E3-4D9F-8AC7-1CC7CCFB4F59}" srcId="{A3869FBB-D822-4554-A18A-A5AA7F86A634}" destId="{91E73E2A-A54C-429A-819C-A24718AE0A9B}" srcOrd="0" destOrd="0" parTransId="{50D2CDB3-9D9B-4A0D-8F72-262197AAD201}" sibTransId="{819E6D0E-2A52-4735-95B4-C6DDFC2E6E62}"/>
    <dgm:cxn modelId="{C1FCA58F-5D87-4B94-9410-4107502303AB}" type="presOf" srcId="{A3869FBB-D822-4554-A18A-A5AA7F86A634}" destId="{C840A5CE-0B66-4FB0-B9EB-E7081C5CDB75}" srcOrd="0" destOrd="0" presId="urn:microsoft.com/office/officeart/2005/8/layout/hierarchy1"/>
    <dgm:cxn modelId="{E8CBBC9A-F0E5-4D84-B906-5CCA072541BC}" srcId="{A3869FBB-D822-4554-A18A-A5AA7F86A634}" destId="{07025DB0-BC6D-452E-B16E-CD18DD3DDFB7}" srcOrd="1" destOrd="0" parTransId="{E1589BE0-AAB0-4FC2-94B1-5ACFCA04A175}" sibTransId="{0310CACE-7700-4431-AEE8-39260DF765DF}"/>
    <dgm:cxn modelId="{B9B5A89C-C208-441B-B409-63A8C99818FF}" type="presOf" srcId="{50D2CDB3-9D9B-4A0D-8F72-262197AAD201}" destId="{8C4A8425-09AA-42DB-B5AD-CCE935A8269F}" srcOrd="0" destOrd="0" presId="urn:microsoft.com/office/officeart/2005/8/layout/hierarchy1"/>
    <dgm:cxn modelId="{6C725B5F-1720-4C2A-8F58-B959131184EB}" type="presParOf" srcId="{11364FA3-2D90-4264-BAD9-4D1A5E53CD87}" destId="{0F1BA7C7-9668-4FF1-83AD-BB22134C9667}" srcOrd="0" destOrd="0" presId="urn:microsoft.com/office/officeart/2005/8/layout/hierarchy1"/>
    <dgm:cxn modelId="{300B5F43-BF5D-4C71-A1F7-0195369EBAA6}" type="presParOf" srcId="{0F1BA7C7-9668-4FF1-83AD-BB22134C9667}" destId="{0FFE788C-3BF5-4BF3-B66C-E0886721116F}" srcOrd="0" destOrd="0" presId="urn:microsoft.com/office/officeart/2005/8/layout/hierarchy1"/>
    <dgm:cxn modelId="{66945BCA-C457-441A-A91F-1CC3CD94FE1E}" type="presParOf" srcId="{0FFE788C-3BF5-4BF3-B66C-E0886721116F}" destId="{3CAF3589-8044-4673-8BE9-19F1EB67061E}" srcOrd="0" destOrd="0" presId="urn:microsoft.com/office/officeart/2005/8/layout/hierarchy1"/>
    <dgm:cxn modelId="{AAB433E0-4CCE-4595-B3F0-E757E614678D}" type="presParOf" srcId="{0FFE788C-3BF5-4BF3-B66C-E0886721116F}" destId="{C840A5CE-0B66-4FB0-B9EB-E7081C5CDB75}" srcOrd="1" destOrd="0" presId="urn:microsoft.com/office/officeart/2005/8/layout/hierarchy1"/>
    <dgm:cxn modelId="{33785009-2844-4417-AA71-11A6D7EA5A14}" type="presParOf" srcId="{0F1BA7C7-9668-4FF1-83AD-BB22134C9667}" destId="{91F31E1B-F21D-404F-B143-D103F98F7987}" srcOrd="1" destOrd="0" presId="urn:microsoft.com/office/officeart/2005/8/layout/hierarchy1"/>
    <dgm:cxn modelId="{25EDED74-1668-4153-9F39-BB82DA9227D1}" type="presParOf" srcId="{91F31E1B-F21D-404F-B143-D103F98F7987}" destId="{8C4A8425-09AA-42DB-B5AD-CCE935A8269F}" srcOrd="0" destOrd="0" presId="urn:microsoft.com/office/officeart/2005/8/layout/hierarchy1"/>
    <dgm:cxn modelId="{5378926B-839C-4FF9-801B-EE8A331460BD}" type="presParOf" srcId="{91F31E1B-F21D-404F-B143-D103F98F7987}" destId="{6062B3EE-319E-4742-934D-FF875D214446}" srcOrd="1" destOrd="0" presId="urn:microsoft.com/office/officeart/2005/8/layout/hierarchy1"/>
    <dgm:cxn modelId="{02300504-D089-455D-B530-EBB6520FE30A}" type="presParOf" srcId="{6062B3EE-319E-4742-934D-FF875D214446}" destId="{45A7F289-A9E6-4BDD-9B0A-350F020A009C}" srcOrd="0" destOrd="0" presId="urn:microsoft.com/office/officeart/2005/8/layout/hierarchy1"/>
    <dgm:cxn modelId="{6E50F9BB-294A-4423-AE00-87CAB13ABB3D}" type="presParOf" srcId="{45A7F289-A9E6-4BDD-9B0A-350F020A009C}" destId="{89D3B3BB-70CA-4B95-91FD-1BCFE63CCB05}" srcOrd="0" destOrd="0" presId="urn:microsoft.com/office/officeart/2005/8/layout/hierarchy1"/>
    <dgm:cxn modelId="{58C35C27-3FBB-453B-8A13-C56220E5A050}" type="presParOf" srcId="{45A7F289-A9E6-4BDD-9B0A-350F020A009C}" destId="{96E00805-C6FA-4A58-BE6E-A808AC4BBEEF}" srcOrd="1" destOrd="0" presId="urn:microsoft.com/office/officeart/2005/8/layout/hierarchy1"/>
    <dgm:cxn modelId="{248C5F19-D2FF-4AA5-B98E-352B5C9CBBD0}" type="presParOf" srcId="{6062B3EE-319E-4742-934D-FF875D214446}" destId="{D07E313A-3011-4100-939F-D5F6FD930996}" srcOrd="1" destOrd="0" presId="urn:microsoft.com/office/officeart/2005/8/layout/hierarchy1"/>
    <dgm:cxn modelId="{1175B5CF-865A-4BAB-A6F2-9BDAC7037BB4}" type="presParOf" srcId="{91F31E1B-F21D-404F-B143-D103F98F7987}" destId="{EDBC514E-DD43-4171-8E67-03F884D3F06A}" srcOrd="2" destOrd="0" presId="urn:microsoft.com/office/officeart/2005/8/layout/hierarchy1"/>
    <dgm:cxn modelId="{482FABD4-E08D-431A-B44B-F24B7CBD9746}" type="presParOf" srcId="{91F31E1B-F21D-404F-B143-D103F98F7987}" destId="{2607E204-174D-439A-B8DC-E14AA1CA2B84}" srcOrd="3" destOrd="0" presId="urn:microsoft.com/office/officeart/2005/8/layout/hierarchy1"/>
    <dgm:cxn modelId="{7BE9A436-7AB9-4E80-A4A9-DF40B123260F}" type="presParOf" srcId="{2607E204-174D-439A-B8DC-E14AA1CA2B84}" destId="{BA7E1996-D0BD-4F29-B276-44C8E4EADEC7}" srcOrd="0" destOrd="0" presId="urn:microsoft.com/office/officeart/2005/8/layout/hierarchy1"/>
    <dgm:cxn modelId="{81A8503E-BA8B-4877-A777-5B1513E3F319}" type="presParOf" srcId="{BA7E1996-D0BD-4F29-B276-44C8E4EADEC7}" destId="{CC017973-EAD1-41F0-A1E0-B8B9EADF3C3C}" srcOrd="0" destOrd="0" presId="urn:microsoft.com/office/officeart/2005/8/layout/hierarchy1"/>
    <dgm:cxn modelId="{E3D47E5D-E647-4136-9FAA-FE7996FE204A}" type="presParOf" srcId="{BA7E1996-D0BD-4F29-B276-44C8E4EADEC7}" destId="{9868D007-79DA-43ED-88E4-C0268F35066E}" srcOrd="1" destOrd="0" presId="urn:microsoft.com/office/officeart/2005/8/layout/hierarchy1"/>
    <dgm:cxn modelId="{57286862-D8A3-440F-999D-EAFCBF91B4E9}" type="presParOf" srcId="{2607E204-174D-439A-B8DC-E14AA1CA2B84}" destId="{F5D8E993-28C6-44A0-9441-9B73B9BC403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5BADE9-CC75-4360-BBAD-D4367FE72B39}"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6047723F-73AC-4690-803A-5AA3D46866CA}">
      <dgm:prSet/>
      <dgm:spPr/>
      <dgm:t>
        <a:bodyPr/>
        <a:lstStyle/>
        <a:p>
          <a:r>
            <a:rPr lang="he-IL" b="1"/>
            <a:t>בעיית זיכרון </a:t>
          </a:r>
        </a:p>
        <a:p>
          <a:r>
            <a:rPr lang="he-IL"/>
            <a:t> ייצוג המצבים והפעולות במטריצה גדולה</a:t>
          </a:r>
          <a:endParaRPr lang="en-US"/>
        </a:p>
      </dgm:t>
    </dgm:pt>
    <dgm:pt modelId="{7A8455A8-2EC8-4C21-BDDB-D4A8FDDEAE62}" type="parTrans" cxnId="{14A19A20-AB4B-46AC-9C7E-BF49741561B6}">
      <dgm:prSet/>
      <dgm:spPr/>
      <dgm:t>
        <a:bodyPr/>
        <a:lstStyle/>
        <a:p>
          <a:endParaRPr lang="en-US"/>
        </a:p>
      </dgm:t>
    </dgm:pt>
    <dgm:pt modelId="{70327374-9960-4EC8-B09F-5CBD05A79459}" type="sibTrans" cxnId="{14A19A20-AB4B-46AC-9C7E-BF49741561B6}">
      <dgm:prSet/>
      <dgm:spPr/>
      <dgm:t>
        <a:bodyPr/>
        <a:lstStyle/>
        <a:p>
          <a:endParaRPr lang="en-US"/>
        </a:p>
      </dgm:t>
    </dgm:pt>
    <dgm:pt modelId="{B743CD3F-3DD6-467E-B203-DD5A9EE147A8}">
      <dgm:prSet/>
      <dgm:spPr/>
      <dgm:t>
        <a:bodyPr/>
        <a:lstStyle/>
        <a:p>
          <a:r>
            <a:rPr lang="he-IL" b="1"/>
            <a:t>בעיית זמן חיפוש</a:t>
          </a:r>
        </a:p>
        <a:p>
          <a:r>
            <a:rPr lang="he-IL"/>
            <a:t>מטריצה גדולה = זמן חיפוש גדול</a:t>
          </a:r>
          <a:endParaRPr lang="en-US"/>
        </a:p>
      </dgm:t>
    </dgm:pt>
    <dgm:pt modelId="{FEA81DBC-880B-4D74-99AC-6D1FA2F5A49F}" type="parTrans" cxnId="{82102EB3-8E90-4567-B382-CBAC9D9AAD6F}">
      <dgm:prSet/>
      <dgm:spPr/>
      <dgm:t>
        <a:bodyPr/>
        <a:lstStyle/>
        <a:p>
          <a:endParaRPr lang="en-US"/>
        </a:p>
      </dgm:t>
    </dgm:pt>
    <dgm:pt modelId="{BFEF7A62-64DB-4DAC-98DD-FD60D6015C5A}" type="sibTrans" cxnId="{82102EB3-8E90-4567-B382-CBAC9D9AAD6F}">
      <dgm:prSet/>
      <dgm:spPr/>
      <dgm:t>
        <a:bodyPr/>
        <a:lstStyle/>
        <a:p>
          <a:endParaRPr lang="en-US"/>
        </a:p>
      </dgm:t>
    </dgm:pt>
    <dgm:pt modelId="{7FA242D9-2DB8-431E-92E3-3A23E311D755}">
      <dgm:prSet/>
      <dgm:spPr/>
      <dgm:t>
        <a:bodyPr/>
        <a:lstStyle/>
        <a:p>
          <a:r>
            <a:rPr lang="he-IL" b="1"/>
            <a:t>למידה איטית</a:t>
          </a:r>
        </a:p>
        <a:p>
          <a:r>
            <a:rPr lang="he-IL"/>
            <a:t>אולי קיים אלגוריתם למידה יותר חכם?</a:t>
          </a:r>
          <a:endParaRPr lang="en-US"/>
        </a:p>
      </dgm:t>
    </dgm:pt>
    <dgm:pt modelId="{737DC4FD-FB1B-41E4-BC38-DC69D4556CAA}" type="parTrans" cxnId="{4989D677-37E1-47D5-87D9-4E632C50400F}">
      <dgm:prSet/>
      <dgm:spPr/>
      <dgm:t>
        <a:bodyPr/>
        <a:lstStyle/>
        <a:p>
          <a:endParaRPr lang="en-US"/>
        </a:p>
      </dgm:t>
    </dgm:pt>
    <dgm:pt modelId="{1096ADAA-DC5C-4036-992B-825421C7CDCB}" type="sibTrans" cxnId="{4989D677-37E1-47D5-87D9-4E632C50400F}">
      <dgm:prSet/>
      <dgm:spPr/>
      <dgm:t>
        <a:bodyPr/>
        <a:lstStyle/>
        <a:p>
          <a:endParaRPr lang="en-US"/>
        </a:p>
      </dgm:t>
    </dgm:pt>
    <dgm:pt modelId="{55C7D24E-A84D-4385-8A5F-9434A91BC6D3}" type="pres">
      <dgm:prSet presAssocID="{F85BADE9-CC75-4360-BBAD-D4367FE72B39}" presName="hierChild1" presStyleCnt="0">
        <dgm:presLayoutVars>
          <dgm:chPref val="1"/>
          <dgm:dir/>
          <dgm:animOne val="branch"/>
          <dgm:animLvl val="lvl"/>
          <dgm:resizeHandles/>
        </dgm:presLayoutVars>
      </dgm:prSet>
      <dgm:spPr/>
    </dgm:pt>
    <dgm:pt modelId="{4B2BA823-0311-4EDD-B9A1-708552B963FF}" type="pres">
      <dgm:prSet presAssocID="{6047723F-73AC-4690-803A-5AA3D46866CA}" presName="hierRoot1" presStyleCnt="0"/>
      <dgm:spPr/>
    </dgm:pt>
    <dgm:pt modelId="{39E13B3B-D348-4878-AC4E-BFD3AA0431B8}" type="pres">
      <dgm:prSet presAssocID="{6047723F-73AC-4690-803A-5AA3D46866CA}" presName="composite" presStyleCnt="0"/>
      <dgm:spPr/>
    </dgm:pt>
    <dgm:pt modelId="{C31C6C04-230B-40D0-AB5B-2F2ACF898737}" type="pres">
      <dgm:prSet presAssocID="{6047723F-73AC-4690-803A-5AA3D46866CA}" presName="background" presStyleLbl="node0" presStyleIdx="0" presStyleCnt="3"/>
      <dgm:spPr/>
    </dgm:pt>
    <dgm:pt modelId="{2052C7CA-5577-40D8-A724-156D42AC1E03}" type="pres">
      <dgm:prSet presAssocID="{6047723F-73AC-4690-803A-5AA3D46866CA}" presName="text" presStyleLbl="fgAcc0" presStyleIdx="0" presStyleCnt="3" custScaleX="112540">
        <dgm:presLayoutVars>
          <dgm:chPref val="3"/>
        </dgm:presLayoutVars>
      </dgm:prSet>
      <dgm:spPr/>
    </dgm:pt>
    <dgm:pt modelId="{32D8F95B-A758-40FF-B730-4B7D687FBE3C}" type="pres">
      <dgm:prSet presAssocID="{6047723F-73AC-4690-803A-5AA3D46866CA}" presName="hierChild2" presStyleCnt="0"/>
      <dgm:spPr/>
    </dgm:pt>
    <dgm:pt modelId="{A84ABD41-16C7-4B65-A2A2-947A8E5B1A11}" type="pres">
      <dgm:prSet presAssocID="{B743CD3F-3DD6-467E-B203-DD5A9EE147A8}" presName="hierRoot1" presStyleCnt="0"/>
      <dgm:spPr/>
    </dgm:pt>
    <dgm:pt modelId="{A706EE6D-AC62-438F-9704-CAA9538F6F65}" type="pres">
      <dgm:prSet presAssocID="{B743CD3F-3DD6-467E-B203-DD5A9EE147A8}" presName="composite" presStyleCnt="0"/>
      <dgm:spPr/>
    </dgm:pt>
    <dgm:pt modelId="{B792447D-885F-451D-9ADA-846EAF8E58F0}" type="pres">
      <dgm:prSet presAssocID="{B743CD3F-3DD6-467E-B203-DD5A9EE147A8}" presName="background" presStyleLbl="node0" presStyleIdx="1" presStyleCnt="3"/>
      <dgm:spPr/>
    </dgm:pt>
    <dgm:pt modelId="{B77A744B-561C-4554-A372-700B2BEB8920}" type="pres">
      <dgm:prSet presAssocID="{B743CD3F-3DD6-467E-B203-DD5A9EE147A8}" presName="text" presStyleLbl="fgAcc0" presStyleIdx="1" presStyleCnt="3">
        <dgm:presLayoutVars>
          <dgm:chPref val="3"/>
        </dgm:presLayoutVars>
      </dgm:prSet>
      <dgm:spPr/>
    </dgm:pt>
    <dgm:pt modelId="{58A6C7FB-B2AE-441A-ACF7-24CDC1895D35}" type="pres">
      <dgm:prSet presAssocID="{B743CD3F-3DD6-467E-B203-DD5A9EE147A8}" presName="hierChild2" presStyleCnt="0"/>
      <dgm:spPr/>
    </dgm:pt>
    <dgm:pt modelId="{67B5F137-F878-4CAE-84CA-52CC922E1F6A}" type="pres">
      <dgm:prSet presAssocID="{7FA242D9-2DB8-431E-92E3-3A23E311D755}" presName="hierRoot1" presStyleCnt="0"/>
      <dgm:spPr/>
    </dgm:pt>
    <dgm:pt modelId="{E6AC6466-1F95-41B9-A08D-BCA231D4FF26}" type="pres">
      <dgm:prSet presAssocID="{7FA242D9-2DB8-431E-92E3-3A23E311D755}" presName="composite" presStyleCnt="0"/>
      <dgm:spPr/>
    </dgm:pt>
    <dgm:pt modelId="{DA9DA474-8DC3-4FC4-9A56-43070F8D26C4}" type="pres">
      <dgm:prSet presAssocID="{7FA242D9-2DB8-431E-92E3-3A23E311D755}" presName="background" presStyleLbl="node0" presStyleIdx="2" presStyleCnt="3"/>
      <dgm:spPr/>
    </dgm:pt>
    <dgm:pt modelId="{A8355294-896E-4E10-AB04-2B81C4B88B27}" type="pres">
      <dgm:prSet presAssocID="{7FA242D9-2DB8-431E-92E3-3A23E311D755}" presName="text" presStyleLbl="fgAcc0" presStyleIdx="2" presStyleCnt="3">
        <dgm:presLayoutVars>
          <dgm:chPref val="3"/>
        </dgm:presLayoutVars>
      </dgm:prSet>
      <dgm:spPr/>
    </dgm:pt>
    <dgm:pt modelId="{F4AFE531-8D66-472E-9F7C-72E760B04E96}" type="pres">
      <dgm:prSet presAssocID="{7FA242D9-2DB8-431E-92E3-3A23E311D755}" presName="hierChild2" presStyleCnt="0"/>
      <dgm:spPr/>
    </dgm:pt>
  </dgm:ptLst>
  <dgm:cxnLst>
    <dgm:cxn modelId="{14A19A20-AB4B-46AC-9C7E-BF49741561B6}" srcId="{F85BADE9-CC75-4360-BBAD-D4367FE72B39}" destId="{6047723F-73AC-4690-803A-5AA3D46866CA}" srcOrd="0" destOrd="0" parTransId="{7A8455A8-2EC8-4C21-BDDB-D4A8FDDEAE62}" sibTransId="{70327374-9960-4EC8-B09F-5CBD05A79459}"/>
    <dgm:cxn modelId="{A0D55B54-B658-44CD-AF56-994306F2C2FF}" type="presOf" srcId="{B743CD3F-3DD6-467E-B203-DD5A9EE147A8}" destId="{B77A744B-561C-4554-A372-700B2BEB8920}" srcOrd="0" destOrd="0" presId="urn:microsoft.com/office/officeart/2005/8/layout/hierarchy1"/>
    <dgm:cxn modelId="{4989D677-37E1-47D5-87D9-4E632C50400F}" srcId="{F85BADE9-CC75-4360-BBAD-D4367FE72B39}" destId="{7FA242D9-2DB8-431E-92E3-3A23E311D755}" srcOrd="2" destOrd="0" parTransId="{737DC4FD-FB1B-41E4-BC38-DC69D4556CAA}" sibTransId="{1096ADAA-DC5C-4036-992B-825421C7CDCB}"/>
    <dgm:cxn modelId="{297DC47B-B0BE-4EA8-A547-2398F000668F}" type="presOf" srcId="{F85BADE9-CC75-4360-BBAD-D4367FE72B39}" destId="{55C7D24E-A84D-4385-8A5F-9434A91BC6D3}" srcOrd="0" destOrd="0" presId="urn:microsoft.com/office/officeart/2005/8/layout/hierarchy1"/>
    <dgm:cxn modelId="{D32FC0A9-5B70-4D7E-9878-6887A8E66A1B}" type="presOf" srcId="{7FA242D9-2DB8-431E-92E3-3A23E311D755}" destId="{A8355294-896E-4E10-AB04-2B81C4B88B27}" srcOrd="0" destOrd="0" presId="urn:microsoft.com/office/officeart/2005/8/layout/hierarchy1"/>
    <dgm:cxn modelId="{E080A3AE-F12E-454E-9C24-6AEA83370C4B}" type="presOf" srcId="{6047723F-73AC-4690-803A-5AA3D46866CA}" destId="{2052C7CA-5577-40D8-A724-156D42AC1E03}" srcOrd="0" destOrd="0" presId="urn:microsoft.com/office/officeart/2005/8/layout/hierarchy1"/>
    <dgm:cxn modelId="{82102EB3-8E90-4567-B382-CBAC9D9AAD6F}" srcId="{F85BADE9-CC75-4360-BBAD-D4367FE72B39}" destId="{B743CD3F-3DD6-467E-B203-DD5A9EE147A8}" srcOrd="1" destOrd="0" parTransId="{FEA81DBC-880B-4D74-99AC-6D1FA2F5A49F}" sibTransId="{BFEF7A62-64DB-4DAC-98DD-FD60D6015C5A}"/>
    <dgm:cxn modelId="{30CE0ADA-0013-4889-AE49-74644C8EBE4E}" type="presParOf" srcId="{55C7D24E-A84D-4385-8A5F-9434A91BC6D3}" destId="{4B2BA823-0311-4EDD-B9A1-708552B963FF}" srcOrd="0" destOrd="0" presId="urn:microsoft.com/office/officeart/2005/8/layout/hierarchy1"/>
    <dgm:cxn modelId="{DB421B4C-C438-489A-9162-35006A6D5166}" type="presParOf" srcId="{4B2BA823-0311-4EDD-B9A1-708552B963FF}" destId="{39E13B3B-D348-4878-AC4E-BFD3AA0431B8}" srcOrd="0" destOrd="0" presId="urn:microsoft.com/office/officeart/2005/8/layout/hierarchy1"/>
    <dgm:cxn modelId="{C9E23C31-BBCC-4148-B3EC-055EED0F0C60}" type="presParOf" srcId="{39E13B3B-D348-4878-AC4E-BFD3AA0431B8}" destId="{C31C6C04-230B-40D0-AB5B-2F2ACF898737}" srcOrd="0" destOrd="0" presId="urn:microsoft.com/office/officeart/2005/8/layout/hierarchy1"/>
    <dgm:cxn modelId="{0A9A32D4-6AF4-4564-A906-7861E55BA7C3}" type="presParOf" srcId="{39E13B3B-D348-4878-AC4E-BFD3AA0431B8}" destId="{2052C7CA-5577-40D8-A724-156D42AC1E03}" srcOrd="1" destOrd="0" presId="urn:microsoft.com/office/officeart/2005/8/layout/hierarchy1"/>
    <dgm:cxn modelId="{70F15CFF-8FB4-4FCE-87D4-C4775401AE93}" type="presParOf" srcId="{4B2BA823-0311-4EDD-B9A1-708552B963FF}" destId="{32D8F95B-A758-40FF-B730-4B7D687FBE3C}" srcOrd="1" destOrd="0" presId="urn:microsoft.com/office/officeart/2005/8/layout/hierarchy1"/>
    <dgm:cxn modelId="{94F3913C-7CFA-4C65-83C9-67C6026CC2A8}" type="presParOf" srcId="{55C7D24E-A84D-4385-8A5F-9434A91BC6D3}" destId="{A84ABD41-16C7-4B65-A2A2-947A8E5B1A11}" srcOrd="1" destOrd="0" presId="urn:microsoft.com/office/officeart/2005/8/layout/hierarchy1"/>
    <dgm:cxn modelId="{ECF2006C-2EA1-4542-83B3-B9FB3CB574B1}" type="presParOf" srcId="{A84ABD41-16C7-4B65-A2A2-947A8E5B1A11}" destId="{A706EE6D-AC62-438F-9704-CAA9538F6F65}" srcOrd="0" destOrd="0" presId="urn:microsoft.com/office/officeart/2005/8/layout/hierarchy1"/>
    <dgm:cxn modelId="{8DFE0A1C-5900-4A03-AF26-4EE47DD84FF1}" type="presParOf" srcId="{A706EE6D-AC62-438F-9704-CAA9538F6F65}" destId="{B792447D-885F-451D-9ADA-846EAF8E58F0}" srcOrd="0" destOrd="0" presId="urn:microsoft.com/office/officeart/2005/8/layout/hierarchy1"/>
    <dgm:cxn modelId="{C49F5B26-2A5C-46F5-9BA4-AACC9DA75DDF}" type="presParOf" srcId="{A706EE6D-AC62-438F-9704-CAA9538F6F65}" destId="{B77A744B-561C-4554-A372-700B2BEB8920}" srcOrd="1" destOrd="0" presId="urn:microsoft.com/office/officeart/2005/8/layout/hierarchy1"/>
    <dgm:cxn modelId="{A1558D6D-C89E-48A2-B325-3530DCE09B4E}" type="presParOf" srcId="{A84ABD41-16C7-4B65-A2A2-947A8E5B1A11}" destId="{58A6C7FB-B2AE-441A-ACF7-24CDC1895D35}" srcOrd="1" destOrd="0" presId="urn:microsoft.com/office/officeart/2005/8/layout/hierarchy1"/>
    <dgm:cxn modelId="{200F4229-947A-4001-9CE8-BB9A49244CF0}" type="presParOf" srcId="{55C7D24E-A84D-4385-8A5F-9434A91BC6D3}" destId="{67B5F137-F878-4CAE-84CA-52CC922E1F6A}" srcOrd="2" destOrd="0" presId="urn:microsoft.com/office/officeart/2005/8/layout/hierarchy1"/>
    <dgm:cxn modelId="{2E3BEAAF-9832-471E-9289-99824EFD2B6E}" type="presParOf" srcId="{67B5F137-F878-4CAE-84CA-52CC922E1F6A}" destId="{E6AC6466-1F95-41B9-A08D-BCA231D4FF26}" srcOrd="0" destOrd="0" presId="urn:microsoft.com/office/officeart/2005/8/layout/hierarchy1"/>
    <dgm:cxn modelId="{166FA398-761A-48A5-84FF-FF8035830B77}" type="presParOf" srcId="{E6AC6466-1F95-41B9-A08D-BCA231D4FF26}" destId="{DA9DA474-8DC3-4FC4-9A56-43070F8D26C4}" srcOrd="0" destOrd="0" presId="urn:microsoft.com/office/officeart/2005/8/layout/hierarchy1"/>
    <dgm:cxn modelId="{CD6C240C-5980-4C50-8FEB-E1223D4A0AA1}" type="presParOf" srcId="{E6AC6466-1F95-41B9-A08D-BCA231D4FF26}" destId="{A8355294-896E-4E10-AB04-2B81C4B88B27}" srcOrd="1" destOrd="0" presId="urn:microsoft.com/office/officeart/2005/8/layout/hierarchy1"/>
    <dgm:cxn modelId="{DB91BA81-200C-4FC9-BA4B-F38FBF98D6FB}" type="presParOf" srcId="{67B5F137-F878-4CAE-84CA-52CC922E1F6A}" destId="{F4AFE531-8D66-472E-9F7C-72E760B04E9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D0BE12-F609-4E2A-894B-68E598D48151}"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D9A5C870-802D-49C4-8CEE-36F7317C7CC6}">
      <dgm:prSet/>
      <dgm:spPr/>
      <dgm:t>
        <a:bodyPr/>
        <a:lstStyle/>
        <a:p>
          <a:pPr rtl="1"/>
          <a:r>
            <a:rPr lang="he-IL"/>
            <a:t>מבוסס על אותו הרעיון של </a:t>
          </a:r>
          <a:r>
            <a:rPr lang="en-US"/>
            <a:t>Q learning</a:t>
          </a:r>
        </a:p>
      </dgm:t>
    </dgm:pt>
    <dgm:pt modelId="{981F5FA0-68F7-40C9-98C8-F2E367A0ED15}" type="parTrans" cxnId="{DDBCC6EE-34BC-427B-812F-F3319E4B9721}">
      <dgm:prSet/>
      <dgm:spPr/>
      <dgm:t>
        <a:bodyPr/>
        <a:lstStyle/>
        <a:p>
          <a:pPr rtl="1"/>
          <a:endParaRPr lang="en-US"/>
        </a:p>
      </dgm:t>
    </dgm:pt>
    <dgm:pt modelId="{A8FD8521-8B08-4E41-9DA1-04D97B969084}" type="sibTrans" cxnId="{DDBCC6EE-34BC-427B-812F-F3319E4B9721}">
      <dgm:prSet/>
      <dgm:spPr/>
      <dgm:t>
        <a:bodyPr/>
        <a:lstStyle/>
        <a:p>
          <a:pPr rtl="1"/>
          <a:endParaRPr lang="en-US"/>
        </a:p>
      </dgm:t>
    </dgm:pt>
    <dgm:pt modelId="{293E7512-BB5B-49E2-9225-A0E6E71B0B95}">
      <dgm:prSet/>
      <dgm:spPr/>
      <dgm:t>
        <a:bodyPr/>
        <a:lstStyle/>
        <a:p>
          <a:pPr algn="ctr" rtl="1"/>
          <a:r>
            <a:rPr lang="he-IL" b="1"/>
            <a:t>את הטבלה מחליפה רשת נוירונים</a:t>
          </a:r>
          <a:r>
            <a:rPr lang="en-US" b="1"/>
            <a:t> </a:t>
          </a:r>
          <a:r>
            <a:rPr lang="he-IL" b="1"/>
            <a:t>                                              </a:t>
          </a:r>
          <a:r>
            <a:rPr lang="he-IL"/>
            <a:t>מקבלת מצב ומוציאה את האיכות של כל פעולה אפשרית ב-</a:t>
          </a:r>
          <a:r>
            <a:rPr lang="en-US"/>
            <a:t>AS</a:t>
          </a:r>
        </a:p>
      </dgm:t>
    </dgm:pt>
    <dgm:pt modelId="{281CE288-DB77-472A-A32C-AE301B7CB4AA}" type="parTrans" cxnId="{779FAE18-88DC-4A49-B041-4FD2A409BE6B}">
      <dgm:prSet/>
      <dgm:spPr/>
      <dgm:t>
        <a:bodyPr/>
        <a:lstStyle/>
        <a:p>
          <a:pPr rtl="1"/>
          <a:endParaRPr lang="en-US"/>
        </a:p>
      </dgm:t>
    </dgm:pt>
    <dgm:pt modelId="{FCAC117B-73C3-4504-AC05-2A751E7BE842}" type="sibTrans" cxnId="{779FAE18-88DC-4A49-B041-4FD2A409BE6B}">
      <dgm:prSet/>
      <dgm:spPr/>
      <dgm:t>
        <a:bodyPr/>
        <a:lstStyle/>
        <a:p>
          <a:pPr rtl="1"/>
          <a:endParaRPr lang="en-US"/>
        </a:p>
      </dgm:t>
    </dgm:pt>
    <dgm:pt modelId="{E6AE6479-1687-4307-A463-C80E0738F2D2}">
      <dgm:prSet/>
      <dgm:spPr/>
      <dgm:t>
        <a:bodyPr/>
        <a:lstStyle/>
        <a:p>
          <a:pPr rtl="1"/>
          <a:r>
            <a:rPr lang="he-IL"/>
            <a:t>נוקטים בפעולה שמביאה את התועלת המקסימלית</a:t>
          </a:r>
          <a:endParaRPr lang="en-US"/>
        </a:p>
      </dgm:t>
    </dgm:pt>
    <dgm:pt modelId="{9F9B65CC-4A79-4F1B-B56C-8FB194A170A3}" type="parTrans" cxnId="{CC2F68D2-0120-4A55-8590-0AC405E74961}">
      <dgm:prSet/>
      <dgm:spPr/>
      <dgm:t>
        <a:bodyPr/>
        <a:lstStyle/>
        <a:p>
          <a:pPr rtl="1"/>
          <a:endParaRPr lang="en-US"/>
        </a:p>
      </dgm:t>
    </dgm:pt>
    <dgm:pt modelId="{6A527203-C81B-4852-9D23-37BF5275910C}" type="sibTrans" cxnId="{CC2F68D2-0120-4A55-8590-0AC405E74961}">
      <dgm:prSet/>
      <dgm:spPr/>
      <dgm:t>
        <a:bodyPr/>
        <a:lstStyle/>
        <a:p>
          <a:pPr rtl="1"/>
          <a:endParaRPr lang="en-US"/>
        </a:p>
      </dgm:t>
    </dgm:pt>
    <dgm:pt modelId="{9C04C477-569A-49A5-A8CB-CA86C146A79A}">
      <dgm:prSet custT="1"/>
      <dgm:spPr/>
      <dgm:t>
        <a:bodyPr/>
        <a:lstStyle/>
        <a:p>
          <a:pPr rtl="1"/>
          <a:r>
            <a:rPr lang="he-IL" sz="2100"/>
            <a:t>הרשת מתעדכנת לפי רצף ה-</a:t>
          </a:r>
          <a:r>
            <a:rPr lang="en-US" sz="2100"/>
            <a:t>reward</a:t>
          </a:r>
          <a:r>
            <a:rPr lang="he-IL" sz="2100"/>
            <a:t>-ים שמתקבלים מכל פעולה</a:t>
          </a:r>
          <a:endParaRPr lang="en-US" sz="2100"/>
        </a:p>
      </dgm:t>
    </dgm:pt>
    <dgm:pt modelId="{9BC880C4-7F60-49F7-BEA7-A530834E8B17}" type="parTrans" cxnId="{03D71CEA-8BB2-41A5-BCBA-03552427276B}">
      <dgm:prSet/>
      <dgm:spPr/>
      <dgm:t>
        <a:bodyPr/>
        <a:lstStyle/>
        <a:p>
          <a:pPr rtl="1"/>
          <a:endParaRPr lang="en-US"/>
        </a:p>
      </dgm:t>
    </dgm:pt>
    <dgm:pt modelId="{F7B4E844-F3E1-4D2E-B544-777F3CEEC77C}" type="sibTrans" cxnId="{03D71CEA-8BB2-41A5-BCBA-03552427276B}">
      <dgm:prSet/>
      <dgm:spPr/>
      <dgm:t>
        <a:bodyPr/>
        <a:lstStyle/>
        <a:p>
          <a:pPr rtl="1"/>
          <a:endParaRPr lang="en-US"/>
        </a:p>
      </dgm:t>
    </dgm:pt>
    <dgm:pt modelId="{DA3D5BCB-B48B-427F-B177-6F1CDA8D43B7}" type="pres">
      <dgm:prSet presAssocID="{39D0BE12-F609-4E2A-894B-68E598D48151}" presName="outerComposite" presStyleCnt="0">
        <dgm:presLayoutVars>
          <dgm:chMax val="5"/>
          <dgm:dir val="rev"/>
          <dgm:resizeHandles val="exact"/>
        </dgm:presLayoutVars>
      </dgm:prSet>
      <dgm:spPr/>
    </dgm:pt>
    <dgm:pt modelId="{7215ABB0-D6AB-4D13-BA5C-EAD6CD0D2DBD}" type="pres">
      <dgm:prSet presAssocID="{39D0BE12-F609-4E2A-894B-68E598D48151}" presName="dummyMaxCanvas" presStyleCnt="0">
        <dgm:presLayoutVars/>
      </dgm:prSet>
      <dgm:spPr/>
    </dgm:pt>
    <dgm:pt modelId="{7E292346-4D28-45F1-B341-A2778EB929F6}" type="pres">
      <dgm:prSet presAssocID="{39D0BE12-F609-4E2A-894B-68E598D48151}" presName="FourNodes_1" presStyleLbl="node1" presStyleIdx="0" presStyleCnt="4" custLinFactNeighborX="-8778" custLinFactNeighborY="-3688">
        <dgm:presLayoutVars>
          <dgm:bulletEnabled val="1"/>
        </dgm:presLayoutVars>
      </dgm:prSet>
      <dgm:spPr/>
    </dgm:pt>
    <dgm:pt modelId="{654431BF-9A33-4F45-8B10-C068D5A2CDCE}" type="pres">
      <dgm:prSet presAssocID="{39D0BE12-F609-4E2A-894B-68E598D48151}" presName="FourNodes_2" presStyleLbl="node1" presStyleIdx="1" presStyleCnt="4">
        <dgm:presLayoutVars>
          <dgm:bulletEnabled val="1"/>
        </dgm:presLayoutVars>
      </dgm:prSet>
      <dgm:spPr/>
    </dgm:pt>
    <dgm:pt modelId="{2485086B-A323-4F5F-9872-FDA681AEC720}" type="pres">
      <dgm:prSet presAssocID="{39D0BE12-F609-4E2A-894B-68E598D48151}" presName="FourNodes_3" presStyleLbl="node1" presStyleIdx="2" presStyleCnt="4">
        <dgm:presLayoutVars>
          <dgm:bulletEnabled val="1"/>
        </dgm:presLayoutVars>
      </dgm:prSet>
      <dgm:spPr/>
    </dgm:pt>
    <dgm:pt modelId="{59DD4B23-10E6-4623-BCC8-A8113DA52474}" type="pres">
      <dgm:prSet presAssocID="{39D0BE12-F609-4E2A-894B-68E598D48151}" presName="FourNodes_4" presStyleLbl="node1" presStyleIdx="3" presStyleCnt="4">
        <dgm:presLayoutVars>
          <dgm:bulletEnabled val="1"/>
        </dgm:presLayoutVars>
      </dgm:prSet>
      <dgm:spPr/>
    </dgm:pt>
    <dgm:pt modelId="{28F5C27B-97DB-4A68-AF84-4F73F3218085}" type="pres">
      <dgm:prSet presAssocID="{39D0BE12-F609-4E2A-894B-68E598D48151}" presName="FourConn_1-2" presStyleLbl="fgAccFollowNode1" presStyleIdx="0" presStyleCnt="3" custFlipVert="1" custFlipHor="1" custScaleX="35219" custScaleY="12227" custLinFactX="-43295" custLinFactY="69322" custLinFactNeighborX="-100000" custLinFactNeighborY="100000">
        <dgm:presLayoutVars>
          <dgm:bulletEnabled val="1"/>
        </dgm:presLayoutVars>
      </dgm:prSet>
      <dgm:spPr/>
    </dgm:pt>
    <dgm:pt modelId="{56FE2EE4-4012-438D-AC30-4E6C9A4F6586}" type="pres">
      <dgm:prSet presAssocID="{39D0BE12-F609-4E2A-894B-68E598D48151}" presName="FourConn_2-3" presStyleLbl="fgAccFollowNode1" presStyleIdx="1" presStyleCnt="3">
        <dgm:presLayoutVars>
          <dgm:bulletEnabled val="1"/>
        </dgm:presLayoutVars>
      </dgm:prSet>
      <dgm:spPr/>
    </dgm:pt>
    <dgm:pt modelId="{EF72C39B-3F0F-4C61-BB73-E2DB63F0627F}" type="pres">
      <dgm:prSet presAssocID="{39D0BE12-F609-4E2A-894B-68E598D48151}" presName="FourConn_3-4" presStyleLbl="fgAccFollowNode1" presStyleIdx="2" presStyleCnt="3">
        <dgm:presLayoutVars>
          <dgm:bulletEnabled val="1"/>
        </dgm:presLayoutVars>
      </dgm:prSet>
      <dgm:spPr/>
    </dgm:pt>
    <dgm:pt modelId="{A450874D-4527-4B2B-9DC9-AC0FE68CBB52}" type="pres">
      <dgm:prSet presAssocID="{39D0BE12-F609-4E2A-894B-68E598D48151}" presName="FourNodes_1_text" presStyleLbl="node1" presStyleIdx="3" presStyleCnt="4">
        <dgm:presLayoutVars>
          <dgm:bulletEnabled val="1"/>
        </dgm:presLayoutVars>
      </dgm:prSet>
      <dgm:spPr/>
    </dgm:pt>
    <dgm:pt modelId="{861E52D3-0D96-4B83-8008-840B9C3FC4BF}" type="pres">
      <dgm:prSet presAssocID="{39D0BE12-F609-4E2A-894B-68E598D48151}" presName="FourNodes_2_text" presStyleLbl="node1" presStyleIdx="3" presStyleCnt="4">
        <dgm:presLayoutVars>
          <dgm:bulletEnabled val="1"/>
        </dgm:presLayoutVars>
      </dgm:prSet>
      <dgm:spPr/>
    </dgm:pt>
    <dgm:pt modelId="{5FB6AFD0-B394-4FFE-BE6E-ADDB64251531}" type="pres">
      <dgm:prSet presAssocID="{39D0BE12-F609-4E2A-894B-68E598D48151}" presName="FourNodes_3_text" presStyleLbl="node1" presStyleIdx="3" presStyleCnt="4">
        <dgm:presLayoutVars>
          <dgm:bulletEnabled val="1"/>
        </dgm:presLayoutVars>
      </dgm:prSet>
      <dgm:spPr/>
    </dgm:pt>
    <dgm:pt modelId="{A786D7BB-D998-4D22-B0A8-97402D0F29CB}" type="pres">
      <dgm:prSet presAssocID="{39D0BE12-F609-4E2A-894B-68E598D48151}" presName="FourNodes_4_text" presStyleLbl="node1" presStyleIdx="3" presStyleCnt="4">
        <dgm:presLayoutVars>
          <dgm:bulletEnabled val="1"/>
        </dgm:presLayoutVars>
      </dgm:prSet>
      <dgm:spPr/>
    </dgm:pt>
  </dgm:ptLst>
  <dgm:cxnLst>
    <dgm:cxn modelId="{779FAE18-88DC-4A49-B041-4FD2A409BE6B}" srcId="{39D0BE12-F609-4E2A-894B-68E598D48151}" destId="{293E7512-BB5B-49E2-9225-A0E6E71B0B95}" srcOrd="1" destOrd="0" parTransId="{281CE288-DB77-472A-A32C-AE301B7CB4AA}" sibTransId="{FCAC117B-73C3-4504-AC05-2A751E7BE842}"/>
    <dgm:cxn modelId="{903F2334-83DD-46FD-92D6-6FE41B097B6B}" type="presOf" srcId="{293E7512-BB5B-49E2-9225-A0E6E71B0B95}" destId="{861E52D3-0D96-4B83-8008-840B9C3FC4BF}" srcOrd="1" destOrd="0" presId="urn:microsoft.com/office/officeart/2005/8/layout/vProcess5"/>
    <dgm:cxn modelId="{23E0DD3F-1981-4423-84D6-6F842DDF0AC7}" type="presOf" srcId="{E6AE6479-1687-4307-A463-C80E0738F2D2}" destId="{5FB6AFD0-B394-4FFE-BE6E-ADDB64251531}" srcOrd="1" destOrd="0" presId="urn:microsoft.com/office/officeart/2005/8/layout/vProcess5"/>
    <dgm:cxn modelId="{3D704B41-18CA-408A-B238-97BEBFEBF383}" type="presOf" srcId="{9C04C477-569A-49A5-A8CB-CA86C146A79A}" destId="{A786D7BB-D998-4D22-B0A8-97402D0F29CB}" srcOrd="1" destOrd="0" presId="urn:microsoft.com/office/officeart/2005/8/layout/vProcess5"/>
    <dgm:cxn modelId="{E5879D43-B8DA-4D1C-9385-4BB415940B57}" type="presOf" srcId="{E6AE6479-1687-4307-A463-C80E0738F2D2}" destId="{2485086B-A323-4F5F-9872-FDA681AEC720}" srcOrd="0" destOrd="0" presId="urn:microsoft.com/office/officeart/2005/8/layout/vProcess5"/>
    <dgm:cxn modelId="{A8FC7E54-3B2C-4B3C-9F3E-A8629E7AF32E}" type="presOf" srcId="{FCAC117B-73C3-4504-AC05-2A751E7BE842}" destId="{56FE2EE4-4012-438D-AC30-4E6C9A4F6586}" srcOrd="0" destOrd="0" presId="urn:microsoft.com/office/officeart/2005/8/layout/vProcess5"/>
    <dgm:cxn modelId="{58546E59-5ED8-4668-9AFA-620A63B5107B}" type="presOf" srcId="{6A527203-C81B-4852-9D23-37BF5275910C}" destId="{EF72C39B-3F0F-4C61-BB73-E2DB63F0627F}" srcOrd="0" destOrd="0" presId="urn:microsoft.com/office/officeart/2005/8/layout/vProcess5"/>
    <dgm:cxn modelId="{6352D25A-7401-414A-B80B-A47DEF6FF316}" type="presOf" srcId="{9C04C477-569A-49A5-A8CB-CA86C146A79A}" destId="{59DD4B23-10E6-4623-BCC8-A8113DA52474}" srcOrd="0" destOrd="0" presId="urn:microsoft.com/office/officeart/2005/8/layout/vProcess5"/>
    <dgm:cxn modelId="{F9DCCF83-1C02-45AE-AD07-5277EDCBCFC6}" type="presOf" srcId="{A8FD8521-8B08-4E41-9DA1-04D97B969084}" destId="{28F5C27B-97DB-4A68-AF84-4F73F3218085}" srcOrd="0" destOrd="0" presId="urn:microsoft.com/office/officeart/2005/8/layout/vProcess5"/>
    <dgm:cxn modelId="{38BCE8AA-53C5-4A0B-A915-640314630849}" type="presOf" srcId="{293E7512-BB5B-49E2-9225-A0E6E71B0B95}" destId="{654431BF-9A33-4F45-8B10-C068D5A2CDCE}" srcOrd="0" destOrd="0" presId="urn:microsoft.com/office/officeart/2005/8/layout/vProcess5"/>
    <dgm:cxn modelId="{CC2F68D2-0120-4A55-8590-0AC405E74961}" srcId="{39D0BE12-F609-4E2A-894B-68E598D48151}" destId="{E6AE6479-1687-4307-A463-C80E0738F2D2}" srcOrd="2" destOrd="0" parTransId="{9F9B65CC-4A79-4F1B-B56C-8FB194A170A3}" sibTransId="{6A527203-C81B-4852-9D23-37BF5275910C}"/>
    <dgm:cxn modelId="{39CA9AD2-CC39-4DF6-B334-8400DA64468E}" type="presOf" srcId="{D9A5C870-802D-49C4-8CEE-36F7317C7CC6}" destId="{7E292346-4D28-45F1-B341-A2778EB929F6}" srcOrd="0" destOrd="0" presId="urn:microsoft.com/office/officeart/2005/8/layout/vProcess5"/>
    <dgm:cxn modelId="{B7D07CDB-AAEE-4F1C-9F90-BBA0CCA1F6CB}" type="presOf" srcId="{D9A5C870-802D-49C4-8CEE-36F7317C7CC6}" destId="{A450874D-4527-4B2B-9DC9-AC0FE68CBB52}" srcOrd="1" destOrd="0" presId="urn:microsoft.com/office/officeart/2005/8/layout/vProcess5"/>
    <dgm:cxn modelId="{2AB455E3-3CEF-4414-B0EE-022169D2FABE}" type="presOf" srcId="{39D0BE12-F609-4E2A-894B-68E598D48151}" destId="{DA3D5BCB-B48B-427F-B177-6F1CDA8D43B7}" srcOrd="0" destOrd="0" presId="urn:microsoft.com/office/officeart/2005/8/layout/vProcess5"/>
    <dgm:cxn modelId="{03D71CEA-8BB2-41A5-BCBA-03552427276B}" srcId="{39D0BE12-F609-4E2A-894B-68E598D48151}" destId="{9C04C477-569A-49A5-A8CB-CA86C146A79A}" srcOrd="3" destOrd="0" parTransId="{9BC880C4-7F60-49F7-BEA7-A530834E8B17}" sibTransId="{F7B4E844-F3E1-4D2E-B544-777F3CEEC77C}"/>
    <dgm:cxn modelId="{DDBCC6EE-34BC-427B-812F-F3319E4B9721}" srcId="{39D0BE12-F609-4E2A-894B-68E598D48151}" destId="{D9A5C870-802D-49C4-8CEE-36F7317C7CC6}" srcOrd="0" destOrd="0" parTransId="{981F5FA0-68F7-40C9-98C8-F2E367A0ED15}" sibTransId="{A8FD8521-8B08-4E41-9DA1-04D97B969084}"/>
    <dgm:cxn modelId="{7357369D-51BE-4650-9F8F-F87BE95746FA}" type="presParOf" srcId="{DA3D5BCB-B48B-427F-B177-6F1CDA8D43B7}" destId="{7215ABB0-D6AB-4D13-BA5C-EAD6CD0D2DBD}" srcOrd="0" destOrd="0" presId="urn:microsoft.com/office/officeart/2005/8/layout/vProcess5"/>
    <dgm:cxn modelId="{2DD5F412-080E-4D4A-98BB-06E8BC7B1F00}" type="presParOf" srcId="{DA3D5BCB-B48B-427F-B177-6F1CDA8D43B7}" destId="{7E292346-4D28-45F1-B341-A2778EB929F6}" srcOrd="1" destOrd="0" presId="urn:microsoft.com/office/officeart/2005/8/layout/vProcess5"/>
    <dgm:cxn modelId="{BFAA5283-0458-40ED-BE88-D23F791BDBB5}" type="presParOf" srcId="{DA3D5BCB-B48B-427F-B177-6F1CDA8D43B7}" destId="{654431BF-9A33-4F45-8B10-C068D5A2CDCE}" srcOrd="2" destOrd="0" presId="urn:microsoft.com/office/officeart/2005/8/layout/vProcess5"/>
    <dgm:cxn modelId="{30AFAA0E-19F5-4F7D-9035-B4AB9B0FB53A}" type="presParOf" srcId="{DA3D5BCB-B48B-427F-B177-6F1CDA8D43B7}" destId="{2485086B-A323-4F5F-9872-FDA681AEC720}" srcOrd="3" destOrd="0" presId="urn:microsoft.com/office/officeart/2005/8/layout/vProcess5"/>
    <dgm:cxn modelId="{044A80DA-7C39-401A-9CDC-FEAC69548E9B}" type="presParOf" srcId="{DA3D5BCB-B48B-427F-B177-6F1CDA8D43B7}" destId="{59DD4B23-10E6-4623-BCC8-A8113DA52474}" srcOrd="4" destOrd="0" presId="urn:microsoft.com/office/officeart/2005/8/layout/vProcess5"/>
    <dgm:cxn modelId="{11B583BD-8D9B-49A6-8FED-185E073168AD}" type="presParOf" srcId="{DA3D5BCB-B48B-427F-B177-6F1CDA8D43B7}" destId="{28F5C27B-97DB-4A68-AF84-4F73F3218085}" srcOrd="5" destOrd="0" presId="urn:microsoft.com/office/officeart/2005/8/layout/vProcess5"/>
    <dgm:cxn modelId="{20246E8A-49EF-4B4A-9FC9-04CF94BFD556}" type="presParOf" srcId="{DA3D5BCB-B48B-427F-B177-6F1CDA8D43B7}" destId="{56FE2EE4-4012-438D-AC30-4E6C9A4F6586}" srcOrd="6" destOrd="0" presId="urn:microsoft.com/office/officeart/2005/8/layout/vProcess5"/>
    <dgm:cxn modelId="{CDB74698-5BBD-4800-8B4C-AB18998536F4}" type="presParOf" srcId="{DA3D5BCB-B48B-427F-B177-6F1CDA8D43B7}" destId="{EF72C39B-3F0F-4C61-BB73-E2DB63F0627F}" srcOrd="7" destOrd="0" presId="urn:microsoft.com/office/officeart/2005/8/layout/vProcess5"/>
    <dgm:cxn modelId="{735BCC9B-8AB5-4130-B8D3-14D1204C0082}" type="presParOf" srcId="{DA3D5BCB-B48B-427F-B177-6F1CDA8D43B7}" destId="{A450874D-4527-4B2B-9DC9-AC0FE68CBB52}" srcOrd="8" destOrd="0" presId="urn:microsoft.com/office/officeart/2005/8/layout/vProcess5"/>
    <dgm:cxn modelId="{6F1503D1-9828-4A18-8132-69B8D4412F61}" type="presParOf" srcId="{DA3D5BCB-B48B-427F-B177-6F1CDA8D43B7}" destId="{861E52D3-0D96-4B83-8008-840B9C3FC4BF}" srcOrd="9" destOrd="0" presId="urn:microsoft.com/office/officeart/2005/8/layout/vProcess5"/>
    <dgm:cxn modelId="{3209BAA9-86E2-41B6-918C-1D5EA68D449D}" type="presParOf" srcId="{DA3D5BCB-B48B-427F-B177-6F1CDA8D43B7}" destId="{5FB6AFD0-B394-4FFE-BE6E-ADDB64251531}" srcOrd="10" destOrd="0" presId="urn:microsoft.com/office/officeart/2005/8/layout/vProcess5"/>
    <dgm:cxn modelId="{D539D292-FEDB-4BAA-A76D-AAF2DED09A52}" type="presParOf" srcId="{DA3D5BCB-B48B-427F-B177-6F1CDA8D43B7}" destId="{A786D7BB-D998-4D22-B0A8-97402D0F29C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2B9287-2739-4479-8C6D-8AAC2EB21B7F}" type="doc">
      <dgm:prSet loTypeId="urn:microsoft.com/office/officeart/2005/8/layout/process1" loCatId="process" qsTypeId="urn:microsoft.com/office/officeart/2005/8/quickstyle/simple1" qsCatId="simple" csTypeId="urn:microsoft.com/office/officeart/2005/8/colors/accent1_2" csCatId="accent1" phldr="1"/>
      <dgm:spPr/>
    </dgm:pt>
    <dgm:pt modelId="{28C403EE-DFAE-484F-9166-42D7D56705F4}">
      <dgm:prSet phldrT="[Text]"/>
      <dgm:spPr/>
      <dgm:t>
        <a:bodyPr/>
        <a:lstStyle/>
        <a:p>
          <a:r>
            <a:rPr lang="he-IL"/>
            <a:t>נותנים לרשת להתאמן</a:t>
          </a:r>
          <a:endParaRPr lang="en-US"/>
        </a:p>
      </dgm:t>
    </dgm:pt>
    <dgm:pt modelId="{A2365B0F-8E55-48B9-91B3-796E95BEA77F}" type="parTrans" cxnId="{CE084DA8-9B61-4A29-A223-383767D13BA6}">
      <dgm:prSet/>
      <dgm:spPr/>
      <dgm:t>
        <a:bodyPr/>
        <a:lstStyle/>
        <a:p>
          <a:endParaRPr lang="en-US"/>
        </a:p>
      </dgm:t>
    </dgm:pt>
    <dgm:pt modelId="{6BF9C004-6CC0-4795-A2F4-A4DD90E2B308}" type="sibTrans" cxnId="{CE084DA8-9B61-4A29-A223-383767D13BA6}">
      <dgm:prSet/>
      <dgm:spPr/>
      <dgm:t>
        <a:bodyPr/>
        <a:lstStyle/>
        <a:p>
          <a:endParaRPr lang="en-US"/>
        </a:p>
      </dgm:t>
    </dgm:pt>
    <dgm:pt modelId="{80A02407-5384-46E7-9D1A-A79F139FACF8}">
      <dgm:prSet phldrT="[Text]"/>
      <dgm:spPr/>
      <dgm:t>
        <a:bodyPr/>
        <a:lstStyle/>
        <a:p>
          <a:r>
            <a:rPr lang="he-IL"/>
            <a:t>שומרים את המידע על מהלך המשחק שהיא מבצעת</a:t>
          </a:r>
          <a:endParaRPr lang="en-US"/>
        </a:p>
      </dgm:t>
    </dgm:pt>
    <dgm:pt modelId="{F0A8AE38-2C71-4474-AC96-AD10A8C089BE}" type="parTrans" cxnId="{28CA2650-3DBC-40F1-A591-25147A844985}">
      <dgm:prSet/>
      <dgm:spPr/>
      <dgm:t>
        <a:bodyPr/>
        <a:lstStyle/>
        <a:p>
          <a:endParaRPr lang="en-US"/>
        </a:p>
      </dgm:t>
    </dgm:pt>
    <dgm:pt modelId="{A45711E6-91B8-4CAA-B28E-A2B9AB4703CF}" type="sibTrans" cxnId="{28CA2650-3DBC-40F1-A591-25147A844985}">
      <dgm:prSet/>
      <dgm:spPr/>
      <dgm:t>
        <a:bodyPr/>
        <a:lstStyle/>
        <a:p>
          <a:endParaRPr lang="en-US"/>
        </a:p>
      </dgm:t>
    </dgm:pt>
    <dgm:pt modelId="{A4DA59BF-F8EA-493B-A3A3-EB8570FA2386}">
      <dgm:prSet phldrT="[Text]"/>
      <dgm:spPr/>
      <dgm:t>
        <a:bodyPr/>
        <a:lstStyle/>
        <a:p>
          <a:r>
            <a:rPr lang="he-IL"/>
            <a:t>מאמנים את הרשת על המידע שנשמר ברצף </a:t>
          </a:r>
          <a:endParaRPr lang="en-US"/>
        </a:p>
      </dgm:t>
    </dgm:pt>
    <dgm:pt modelId="{8AB15616-4FEF-494D-A615-ECC6EA46439F}" type="parTrans" cxnId="{EEF5EEEE-3AC5-4760-8A85-BE411EB3BF2E}">
      <dgm:prSet/>
      <dgm:spPr/>
      <dgm:t>
        <a:bodyPr/>
        <a:lstStyle/>
        <a:p>
          <a:endParaRPr lang="en-US"/>
        </a:p>
      </dgm:t>
    </dgm:pt>
    <dgm:pt modelId="{0650B9BB-AE98-45B5-8FFC-EA536F90CF24}" type="sibTrans" cxnId="{EEF5EEEE-3AC5-4760-8A85-BE411EB3BF2E}">
      <dgm:prSet/>
      <dgm:spPr/>
      <dgm:t>
        <a:bodyPr/>
        <a:lstStyle/>
        <a:p>
          <a:endParaRPr lang="en-US"/>
        </a:p>
      </dgm:t>
    </dgm:pt>
    <dgm:pt modelId="{0F2368DA-95ED-4B3C-904C-8A35A7F43B0B}" type="pres">
      <dgm:prSet presAssocID="{152B9287-2739-4479-8C6D-8AAC2EB21B7F}" presName="Name0" presStyleCnt="0">
        <dgm:presLayoutVars>
          <dgm:dir/>
          <dgm:resizeHandles val="exact"/>
        </dgm:presLayoutVars>
      </dgm:prSet>
      <dgm:spPr/>
    </dgm:pt>
    <dgm:pt modelId="{AF2A4D31-233C-4E94-9AFF-4F9E0486ACC8}" type="pres">
      <dgm:prSet presAssocID="{28C403EE-DFAE-484F-9166-42D7D56705F4}" presName="node" presStyleLbl="node1" presStyleIdx="0" presStyleCnt="3" custLinFactNeighborX="10369" custLinFactNeighborY="-97988">
        <dgm:presLayoutVars>
          <dgm:bulletEnabled val="1"/>
        </dgm:presLayoutVars>
      </dgm:prSet>
      <dgm:spPr/>
    </dgm:pt>
    <dgm:pt modelId="{FF1BD053-B46A-4896-8C0F-502C228EED4F}" type="pres">
      <dgm:prSet presAssocID="{6BF9C004-6CC0-4795-A2F4-A4DD90E2B308}" presName="sibTrans" presStyleLbl="sibTrans2D1" presStyleIdx="0" presStyleCnt="2"/>
      <dgm:spPr/>
    </dgm:pt>
    <dgm:pt modelId="{5B182920-055A-4A80-98C3-4AF4EF28EE30}" type="pres">
      <dgm:prSet presAssocID="{6BF9C004-6CC0-4795-A2F4-A4DD90E2B308}" presName="connectorText" presStyleLbl="sibTrans2D1" presStyleIdx="0" presStyleCnt="2"/>
      <dgm:spPr/>
    </dgm:pt>
    <dgm:pt modelId="{E536BB0E-6737-49E8-8776-97C982DDA9AE}" type="pres">
      <dgm:prSet presAssocID="{80A02407-5384-46E7-9D1A-A79F139FACF8}" presName="node" presStyleLbl="node1" presStyleIdx="1" presStyleCnt="3" custLinFactNeighborX="10369" custLinFactNeighborY="-97988">
        <dgm:presLayoutVars>
          <dgm:bulletEnabled val="1"/>
        </dgm:presLayoutVars>
      </dgm:prSet>
      <dgm:spPr/>
    </dgm:pt>
    <dgm:pt modelId="{48C83CB2-4C68-4A05-86F2-412609C28312}" type="pres">
      <dgm:prSet presAssocID="{A45711E6-91B8-4CAA-B28E-A2B9AB4703CF}" presName="sibTrans" presStyleLbl="sibTrans2D1" presStyleIdx="1" presStyleCnt="2"/>
      <dgm:spPr/>
    </dgm:pt>
    <dgm:pt modelId="{1F14F04B-169F-4B95-B37A-E4F2D23A6C47}" type="pres">
      <dgm:prSet presAssocID="{A45711E6-91B8-4CAA-B28E-A2B9AB4703CF}" presName="connectorText" presStyleLbl="sibTrans2D1" presStyleIdx="1" presStyleCnt="2"/>
      <dgm:spPr/>
    </dgm:pt>
    <dgm:pt modelId="{983B83D3-A0AF-482E-9F85-88583EC117F5}" type="pres">
      <dgm:prSet presAssocID="{A4DA59BF-F8EA-493B-A3A3-EB8570FA2386}" presName="node" presStyleLbl="node1" presStyleIdx="2" presStyleCnt="3" custScaleX="127895" custLinFactNeighborX="10369" custLinFactNeighborY="-97988">
        <dgm:presLayoutVars>
          <dgm:bulletEnabled val="1"/>
        </dgm:presLayoutVars>
      </dgm:prSet>
      <dgm:spPr/>
    </dgm:pt>
  </dgm:ptLst>
  <dgm:cxnLst>
    <dgm:cxn modelId="{6F166819-4A96-4205-B3FB-B00868E810DD}" type="presOf" srcId="{A45711E6-91B8-4CAA-B28E-A2B9AB4703CF}" destId="{48C83CB2-4C68-4A05-86F2-412609C28312}" srcOrd="0" destOrd="0" presId="urn:microsoft.com/office/officeart/2005/8/layout/process1"/>
    <dgm:cxn modelId="{A7A19727-8E3E-4BE8-BC0A-7C5A6D8FC534}" type="presOf" srcId="{28C403EE-DFAE-484F-9166-42D7D56705F4}" destId="{AF2A4D31-233C-4E94-9AFF-4F9E0486ACC8}" srcOrd="0" destOrd="0" presId="urn:microsoft.com/office/officeart/2005/8/layout/process1"/>
    <dgm:cxn modelId="{111C452B-5273-430B-9AAB-A61590B5AFBC}" type="presOf" srcId="{A4DA59BF-F8EA-493B-A3A3-EB8570FA2386}" destId="{983B83D3-A0AF-482E-9F85-88583EC117F5}" srcOrd="0" destOrd="0" presId="urn:microsoft.com/office/officeart/2005/8/layout/process1"/>
    <dgm:cxn modelId="{D0A1D63C-DB24-4239-9D51-7433264C75A0}" type="presOf" srcId="{152B9287-2739-4479-8C6D-8AAC2EB21B7F}" destId="{0F2368DA-95ED-4B3C-904C-8A35A7F43B0B}" srcOrd="0" destOrd="0" presId="urn:microsoft.com/office/officeart/2005/8/layout/process1"/>
    <dgm:cxn modelId="{2C900943-FF4A-4357-9BFF-EFB18AFBEE1D}" type="presOf" srcId="{6BF9C004-6CC0-4795-A2F4-A4DD90E2B308}" destId="{FF1BD053-B46A-4896-8C0F-502C228EED4F}" srcOrd="0" destOrd="0" presId="urn:microsoft.com/office/officeart/2005/8/layout/process1"/>
    <dgm:cxn modelId="{1311134E-E078-4F0D-8C82-292303721562}" type="presOf" srcId="{80A02407-5384-46E7-9D1A-A79F139FACF8}" destId="{E536BB0E-6737-49E8-8776-97C982DDA9AE}" srcOrd="0" destOrd="0" presId="urn:microsoft.com/office/officeart/2005/8/layout/process1"/>
    <dgm:cxn modelId="{28CA2650-3DBC-40F1-A591-25147A844985}" srcId="{152B9287-2739-4479-8C6D-8AAC2EB21B7F}" destId="{80A02407-5384-46E7-9D1A-A79F139FACF8}" srcOrd="1" destOrd="0" parTransId="{F0A8AE38-2C71-4474-AC96-AD10A8C089BE}" sibTransId="{A45711E6-91B8-4CAA-B28E-A2B9AB4703CF}"/>
    <dgm:cxn modelId="{2BED5755-D317-442D-84C5-906C0244BC47}" type="presOf" srcId="{A45711E6-91B8-4CAA-B28E-A2B9AB4703CF}" destId="{1F14F04B-169F-4B95-B37A-E4F2D23A6C47}" srcOrd="1" destOrd="0" presId="urn:microsoft.com/office/officeart/2005/8/layout/process1"/>
    <dgm:cxn modelId="{CE084DA8-9B61-4A29-A223-383767D13BA6}" srcId="{152B9287-2739-4479-8C6D-8AAC2EB21B7F}" destId="{28C403EE-DFAE-484F-9166-42D7D56705F4}" srcOrd="0" destOrd="0" parTransId="{A2365B0F-8E55-48B9-91B3-796E95BEA77F}" sibTransId="{6BF9C004-6CC0-4795-A2F4-A4DD90E2B308}"/>
    <dgm:cxn modelId="{80F691C2-86AD-4D43-A944-FFBBFC871C1A}" type="presOf" srcId="{6BF9C004-6CC0-4795-A2F4-A4DD90E2B308}" destId="{5B182920-055A-4A80-98C3-4AF4EF28EE30}" srcOrd="1" destOrd="0" presId="urn:microsoft.com/office/officeart/2005/8/layout/process1"/>
    <dgm:cxn modelId="{EEF5EEEE-3AC5-4760-8A85-BE411EB3BF2E}" srcId="{152B9287-2739-4479-8C6D-8AAC2EB21B7F}" destId="{A4DA59BF-F8EA-493B-A3A3-EB8570FA2386}" srcOrd="2" destOrd="0" parTransId="{8AB15616-4FEF-494D-A615-ECC6EA46439F}" sibTransId="{0650B9BB-AE98-45B5-8FFC-EA536F90CF24}"/>
    <dgm:cxn modelId="{41F7DA71-3765-41EC-B9BB-8B09CE5FD0D7}" type="presParOf" srcId="{0F2368DA-95ED-4B3C-904C-8A35A7F43B0B}" destId="{AF2A4D31-233C-4E94-9AFF-4F9E0486ACC8}" srcOrd="0" destOrd="0" presId="urn:microsoft.com/office/officeart/2005/8/layout/process1"/>
    <dgm:cxn modelId="{2D364E1B-5BAB-4BB0-BC31-04D0608CF881}" type="presParOf" srcId="{0F2368DA-95ED-4B3C-904C-8A35A7F43B0B}" destId="{FF1BD053-B46A-4896-8C0F-502C228EED4F}" srcOrd="1" destOrd="0" presId="urn:microsoft.com/office/officeart/2005/8/layout/process1"/>
    <dgm:cxn modelId="{A09EE6F4-038E-43BE-820F-CD95CC89ED83}" type="presParOf" srcId="{FF1BD053-B46A-4896-8C0F-502C228EED4F}" destId="{5B182920-055A-4A80-98C3-4AF4EF28EE30}" srcOrd="0" destOrd="0" presId="urn:microsoft.com/office/officeart/2005/8/layout/process1"/>
    <dgm:cxn modelId="{45604FED-CCCD-49D3-877E-4C3B527F2B34}" type="presParOf" srcId="{0F2368DA-95ED-4B3C-904C-8A35A7F43B0B}" destId="{E536BB0E-6737-49E8-8776-97C982DDA9AE}" srcOrd="2" destOrd="0" presId="urn:microsoft.com/office/officeart/2005/8/layout/process1"/>
    <dgm:cxn modelId="{4C43CCCA-8742-48BE-8382-F57DA28E07D5}" type="presParOf" srcId="{0F2368DA-95ED-4B3C-904C-8A35A7F43B0B}" destId="{48C83CB2-4C68-4A05-86F2-412609C28312}" srcOrd="3" destOrd="0" presId="urn:microsoft.com/office/officeart/2005/8/layout/process1"/>
    <dgm:cxn modelId="{DD15BDBE-5598-4491-8D71-683B16FFFBEC}" type="presParOf" srcId="{48C83CB2-4C68-4A05-86F2-412609C28312}" destId="{1F14F04B-169F-4B95-B37A-E4F2D23A6C47}" srcOrd="0" destOrd="0" presId="urn:microsoft.com/office/officeart/2005/8/layout/process1"/>
    <dgm:cxn modelId="{562B56FB-8048-4994-AB71-801354EE34EC}" type="presParOf" srcId="{0F2368DA-95ED-4B3C-904C-8A35A7F43B0B}" destId="{983B83D3-A0AF-482E-9F85-88583EC117F5}"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18EA8-AA3F-47CE-96FD-EEC60BFCAA06}">
      <dsp:nvSpPr>
        <dsp:cNvPr id="0" name=""/>
        <dsp:cNvSpPr/>
      </dsp:nvSpPr>
      <dsp:spPr>
        <a:xfrm>
          <a:off x="0" y="1469"/>
          <a:ext cx="9906000" cy="7450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FE6A8-3A9B-4108-AF4E-B147871B3E83}">
      <dsp:nvSpPr>
        <dsp:cNvPr id="0" name=""/>
        <dsp:cNvSpPr/>
      </dsp:nvSpPr>
      <dsp:spPr>
        <a:xfrm>
          <a:off x="225363" y="169095"/>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73E311-B36E-49FF-9D61-76210E355459}">
      <dsp:nvSpPr>
        <dsp:cNvPr id="0" name=""/>
        <dsp:cNvSpPr/>
      </dsp:nvSpPr>
      <dsp:spPr>
        <a:xfrm>
          <a:off x="860480" y="1469"/>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r" defTabSz="844550" rtl="1">
            <a:lnSpc>
              <a:spcPct val="100000"/>
            </a:lnSpc>
            <a:spcBef>
              <a:spcPct val="0"/>
            </a:spcBef>
            <a:spcAft>
              <a:spcPct val="35000"/>
            </a:spcAft>
            <a:buNone/>
          </a:pPr>
          <a:r>
            <a:rPr lang="he-IL" sz="1900" kern="1200" dirty="0"/>
            <a:t>קטגוריה של למידת מכונה ביחד עם </a:t>
          </a:r>
          <a:r>
            <a:rPr lang="en-US" sz="1900" kern="1200" dirty="0"/>
            <a:t>supervised</a:t>
          </a:r>
          <a:r>
            <a:rPr lang="he-IL" sz="1900" kern="1200" dirty="0"/>
            <a:t> ו- </a:t>
          </a:r>
          <a:r>
            <a:rPr lang="en-US" sz="1900" kern="1200" dirty="0"/>
            <a:t>unsupervised</a:t>
          </a:r>
        </a:p>
      </dsp:txBody>
      <dsp:txXfrm>
        <a:off x="860480" y="1469"/>
        <a:ext cx="9045519" cy="745004"/>
      </dsp:txXfrm>
    </dsp:sp>
    <dsp:sp modelId="{8B459278-1374-463B-A565-C96C3A9A7CAF}">
      <dsp:nvSpPr>
        <dsp:cNvPr id="0" name=""/>
        <dsp:cNvSpPr/>
      </dsp:nvSpPr>
      <dsp:spPr>
        <a:xfrm>
          <a:off x="0" y="932725"/>
          <a:ext cx="9906000" cy="7450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35A06-FE85-4F85-9A6B-555D7CBF7E59}">
      <dsp:nvSpPr>
        <dsp:cNvPr id="0" name=""/>
        <dsp:cNvSpPr/>
      </dsp:nvSpPr>
      <dsp:spPr>
        <a:xfrm>
          <a:off x="225363" y="1100351"/>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4A180E-84D1-48C1-8AAA-CC5F9DB94FCF}">
      <dsp:nvSpPr>
        <dsp:cNvPr id="0" name=""/>
        <dsp:cNvSpPr/>
      </dsp:nvSpPr>
      <dsp:spPr>
        <a:xfrm>
          <a:off x="860480" y="932725"/>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r" defTabSz="844550" rtl="1">
            <a:lnSpc>
              <a:spcPct val="100000"/>
            </a:lnSpc>
            <a:spcBef>
              <a:spcPct val="0"/>
            </a:spcBef>
            <a:spcAft>
              <a:spcPct val="35000"/>
            </a:spcAft>
            <a:buNone/>
          </a:pPr>
          <a:r>
            <a:rPr lang="he-IL" sz="1900" kern="1200" dirty="0"/>
            <a:t>סוכן – השחקן, נרצה שילמד לקחת את הפעולות שמקדמות אותו הכי במשחק</a:t>
          </a:r>
          <a:endParaRPr lang="en-US" sz="1900" kern="1200" dirty="0"/>
        </a:p>
      </dsp:txBody>
      <dsp:txXfrm>
        <a:off x="860480" y="932725"/>
        <a:ext cx="9045519" cy="745004"/>
      </dsp:txXfrm>
    </dsp:sp>
    <dsp:sp modelId="{9BA1CA39-05F9-4204-B268-417C47DBCAE7}">
      <dsp:nvSpPr>
        <dsp:cNvPr id="0" name=""/>
        <dsp:cNvSpPr/>
      </dsp:nvSpPr>
      <dsp:spPr>
        <a:xfrm>
          <a:off x="0" y="1863981"/>
          <a:ext cx="9906000" cy="7450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9B5132-6045-4D83-A58A-7FBAE6582074}">
      <dsp:nvSpPr>
        <dsp:cNvPr id="0" name=""/>
        <dsp:cNvSpPr/>
      </dsp:nvSpPr>
      <dsp:spPr>
        <a:xfrm>
          <a:off x="225363" y="2031607"/>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EFE022-DAB8-4B3D-A5DF-DB52ECBA6546}">
      <dsp:nvSpPr>
        <dsp:cNvPr id="0" name=""/>
        <dsp:cNvSpPr/>
      </dsp:nvSpPr>
      <dsp:spPr>
        <a:xfrm>
          <a:off x="860480" y="1863981"/>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r" defTabSz="844550" rtl="1">
            <a:lnSpc>
              <a:spcPct val="100000"/>
            </a:lnSpc>
            <a:spcBef>
              <a:spcPct val="0"/>
            </a:spcBef>
            <a:spcAft>
              <a:spcPct val="35000"/>
            </a:spcAft>
            <a:buNone/>
          </a:pPr>
          <a:r>
            <a:rPr lang="he-IL" sz="1900" kern="1200"/>
            <a:t>סביבה – המשחק עצמו, כולל את כל המצבים האפשריים ומסוגלת להעביר לשחקן את </a:t>
          </a:r>
          <a:r>
            <a:rPr lang="he-IL" sz="1900" b="1" kern="1200"/>
            <a:t>מצבו בכל תור וכמה הפעולה הקודמת שעשה תרמה לו</a:t>
          </a:r>
          <a:endParaRPr lang="en-US" sz="1900" b="1" kern="1200"/>
        </a:p>
      </dsp:txBody>
      <dsp:txXfrm>
        <a:off x="860480" y="1863981"/>
        <a:ext cx="9045519" cy="745004"/>
      </dsp:txXfrm>
    </dsp:sp>
    <dsp:sp modelId="{63158BA3-EC7D-4ECD-97BD-72ECEAFC5FBD}">
      <dsp:nvSpPr>
        <dsp:cNvPr id="0" name=""/>
        <dsp:cNvSpPr/>
      </dsp:nvSpPr>
      <dsp:spPr>
        <a:xfrm>
          <a:off x="0" y="2795237"/>
          <a:ext cx="9906000" cy="7450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3C84F-A893-4339-BF46-3354CDAEF6F5}">
      <dsp:nvSpPr>
        <dsp:cNvPr id="0" name=""/>
        <dsp:cNvSpPr/>
      </dsp:nvSpPr>
      <dsp:spPr>
        <a:xfrm>
          <a:off x="225363" y="2932381"/>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CCB1BC-83CD-4290-9423-230927DFDA3C}">
      <dsp:nvSpPr>
        <dsp:cNvPr id="0" name=""/>
        <dsp:cNvSpPr/>
      </dsp:nvSpPr>
      <dsp:spPr>
        <a:xfrm>
          <a:off x="860480" y="2795237"/>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r" defTabSz="844550" rtl="1">
            <a:lnSpc>
              <a:spcPct val="100000"/>
            </a:lnSpc>
            <a:spcBef>
              <a:spcPct val="0"/>
            </a:spcBef>
            <a:spcAft>
              <a:spcPct val="35000"/>
            </a:spcAft>
            <a:buNone/>
          </a:pPr>
          <a:r>
            <a:rPr lang="he-IL" sz="1900" b="0" kern="1200" dirty="0"/>
            <a:t>שימושי מאוד למשחקים, לפרסום ושיווק ולמסחר בבורסה</a:t>
          </a:r>
          <a:endParaRPr lang="en-US" sz="1900" b="0" kern="1200" dirty="0"/>
        </a:p>
      </dsp:txBody>
      <dsp:txXfrm>
        <a:off x="860480" y="2795237"/>
        <a:ext cx="9045519" cy="7450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E87E4-E67A-487E-8B8C-37B6A77CCEAB}">
      <dsp:nvSpPr>
        <dsp:cNvPr id="0" name=""/>
        <dsp:cNvSpPr/>
      </dsp:nvSpPr>
      <dsp:spPr>
        <a:xfrm>
          <a:off x="1937204" y="0"/>
          <a:ext cx="6675755" cy="101667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he-IL" sz="2800" kern="1200"/>
            <a:t>נותנים לרשת להתאמן</a:t>
          </a:r>
          <a:endParaRPr lang="en-US" sz="2800" kern="1200"/>
        </a:p>
      </dsp:txBody>
      <dsp:txXfrm>
        <a:off x="3083798" y="29777"/>
        <a:ext cx="5499383" cy="957121"/>
      </dsp:txXfrm>
    </dsp:sp>
    <dsp:sp modelId="{2483CC6F-6745-4AA4-B08B-E28B5D312F09}">
      <dsp:nvSpPr>
        <dsp:cNvPr id="0" name=""/>
        <dsp:cNvSpPr/>
      </dsp:nvSpPr>
      <dsp:spPr>
        <a:xfrm>
          <a:off x="1378109" y="1201525"/>
          <a:ext cx="6675755" cy="1016675"/>
        </a:xfrm>
        <a:prstGeom prst="roundRect">
          <a:avLst>
            <a:gd name="adj" fmla="val 10000"/>
          </a:avLst>
        </a:prstGeom>
        <a:solidFill>
          <a:schemeClr val="accent2">
            <a:hueOff val="37813"/>
            <a:satOff val="4346"/>
            <a:lumOff val="-34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he-IL" sz="2800" kern="1200"/>
            <a:t>שומרים את הפעולות שהיא מבצעת</a:t>
          </a:r>
          <a:endParaRPr lang="en-US" sz="2800" kern="1200"/>
        </a:p>
      </dsp:txBody>
      <dsp:txXfrm>
        <a:off x="2627820" y="1231302"/>
        <a:ext cx="5396267" cy="957121"/>
      </dsp:txXfrm>
    </dsp:sp>
    <dsp:sp modelId="{7B5CC235-4386-4129-A224-40CE9301343A}">
      <dsp:nvSpPr>
        <dsp:cNvPr id="0" name=""/>
        <dsp:cNvSpPr/>
      </dsp:nvSpPr>
      <dsp:spPr>
        <a:xfrm>
          <a:off x="827359" y="2403051"/>
          <a:ext cx="6675755" cy="1016675"/>
        </a:xfrm>
        <a:prstGeom prst="roundRect">
          <a:avLst>
            <a:gd name="adj" fmla="val 10000"/>
          </a:avLst>
        </a:prstGeom>
        <a:solidFill>
          <a:schemeClr val="accent2">
            <a:hueOff val="75626"/>
            <a:satOff val="8693"/>
            <a:lumOff val="-692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he-IL" sz="2800" kern="1200"/>
            <a:t>בוחרים </a:t>
          </a:r>
          <a:r>
            <a:rPr lang="he-IL" sz="2800" b="1" u="sng" kern="1200"/>
            <a:t>אוסף אקראי </a:t>
          </a:r>
          <a:r>
            <a:rPr lang="he-IL" sz="2800" kern="1200"/>
            <a:t>של דגימות ממאגר הדגימות</a:t>
          </a:r>
          <a:endParaRPr lang="en-US" sz="2800" kern="1200"/>
        </a:p>
      </dsp:txBody>
      <dsp:txXfrm>
        <a:off x="2068725" y="2432828"/>
        <a:ext cx="5404612" cy="957121"/>
      </dsp:txXfrm>
    </dsp:sp>
    <dsp:sp modelId="{7B90AEFC-4A04-448A-A5FF-7B17EA07701C}">
      <dsp:nvSpPr>
        <dsp:cNvPr id="0" name=""/>
        <dsp:cNvSpPr/>
      </dsp:nvSpPr>
      <dsp:spPr>
        <a:xfrm>
          <a:off x="-268265" y="3604576"/>
          <a:ext cx="7748816" cy="1016675"/>
        </a:xfrm>
        <a:prstGeom prst="roundRect">
          <a:avLst>
            <a:gd name="adj" fmla="val 10000"/>
          </a:avLst>
        </a:prstGeom>
        <a:solidFill>
          <a:schemeClr val="accent2">
            <a:hueOff val="113439"/>
            <a:satOff val="13039"/>
            <a:lumOff val="-103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he-IL" sz="2800" kern="1200"/>
            <a:t>מאמנים את הרשת על הדגימות האקראיות</a:t>
          </a:r>
          <a:endParaRPr lang="en-US" sz="2800" kern="1200"/>
        </a:p>
      </dsp:txBody>
      <dsp:txXfrm>
        <a:off x="1177537" y="3634353"/>
        <a:ext cx="6273236" cy="957121"/>
      </dsp:txXfrm>
    </dsp:sp>
    <dsp:sp modelId="{89C505C0-07C7-415B-8C59-69E89176A81E}">
      <dsp:nvSpPr>
        <dsp:cNvPr id="0" name=""/>
        <dsp:cNvSpPr/>
      </dsp:nvSpPr>
      <dsp:spPr>
        <a:xfrm>
          <a:off x="6150958" y="801393"/>
          <a:ext cx="660839" cy="660839"/>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rtl="1">
            <a:lnSpc>
              <a:spcPct val="90000"/>
            </a:lnSpc>
            <a:spcBef>
              <a:spcPct val="0"/>
            </a:spcBef>
            <a:spcAft>
              <a:spcPct val="35000"/>
            </a:spcAft>
            <a:buNone/>
          </a:pPr>
          <a:endParaRPr lang="en-US" sz="3300" kern="1200"/>
        </a:p>
      </dsp:txBody>
      <dsp:txXfrm>
        <a:off x="6299647" y="801393"/>
        <a:ext cx="363461" cy="497281"/>
      </dsp:txXfrm>
    </dsp:sp>
    <dsp:sp modelId="{D74F7D1C-FEF9-44C2-8D1F-8A7280D1560B}">
      <dsp:nvSpPr>
        <dsp:cNvPr id="0" name=""/>
        <dsp:cNvSpPr/>
      </dsp:nvSpPr>
      <dsp:spPr>
        <a:xfrm>
          <a:off x="5591863" y="2002919"/>
          <a:ext cx="660839" cy="660839"/>
        </a:xfrm>
        <a:prstGeom prst="downArrow">
          <a:avLst>
            <a:gd name="adj1" fmla="val 55000"/>
            <a:gd name="adj2" fmla="val 45000"/>
          </a:avLst>
        </a:prstGeom>
        <a:solidFill>
          <a:schemeClr val="accent2">
            <a:tint val="40000"/>
            <a:alpha val="90000"/>
            <a:hueOff val="214651"/>
            <a:satOff val="3964"/>
            <a:lumOff val="-442"/>
            <a:alphaOff val="0"/>
          </a:schemeClr>
        </a:solidFill>
        <a:ln w="15875" cap="flat" cmpd="sng" algn="ctr">
          <a:solidFill>
            <a:schemeClr val="accent2">
              <a:tint val="40000"/>
              <a:alpha val="90000"/>
              <a:hueOff val="214651"/>
              <a:satOff val="3964"/>
              <a:lumOff val="-4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rtl="1">
            <a:lnSpc>
              <a:spcPct val="90000"/>
            </a:lnSpc>
            <a:spcBef>
              <a:spcPct val="0"/>
            </a:spcBef>
            <a:spcAft>
              <a:spcPct val="35000"/>
            </a:spcAft>
            <a:buNone/>
          </a:pPr>
          <a:endParaRPr lang="en-US" sz="3300" kern="1200"/>
        </a:p>
      </dsp:txBody>
      <dsp:txXfrm>
        <a:off x="5740552" y="2002919"/>
        <a:ext cx="363461" cy="497281"/>
      </dsp:txXfrm>
    </dsp:sp>
    <dsp:sp modelId="{8AC663AB-973A-4601-8746-C5A31A4B301E}">
      <dsp:nvSpPr>
        <dsp:cNvPr id="0" name=""/>
        <dsp:cNvSpPr/>
      </dsp:nvSpPr>
      <dsp:spPr>
        <a:xfrm>
          <a:off x="5041113" y="3204445"/>
          <a:ext cx="660839" cy="660839"/>
        </a:xfrm>
        <a:prstGeom prst="downArrow">
          <a:avLst>
            <a:gd name="adj1" fmla="val 55000"/>
            <a:gd name="adj2" fmla="val 45000"/>
          </a:avLst>
        </a:prstGeom>
        <a:solidFill>
          <a:schemeClr val="accent2">
            <a:tint val="40000"/>
            <a:alpha val="90000"/>
            <a:hueOff val="429303"/>
            <a:satOff val="7928"/>
            <a:lumOff val="-885"/>
            <a:alphaOff val="0"/>
          </a:schemeClr>
        </a:solidFill>
        <a:ln w="15875" cap="flat" cmpd="sng" algn="ctr">
          <a:solidFill>
            <a:schemeClr val="accent2">
              <a:tint val="40000"/>
              <a:alpha val="90000"/>
              <a:hueOff val="429303"/>
              <a:satOff val="7928"/>
              <a:lumOff val="-8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rtl="1">
            <a:lnSpc>
              <a:spcPct val="90000"/>
            </a:lnSpc>
            <a:spcBef>
              <a:spcPct val="0"/>
            </a:spcBef>
            <a:spcAft>
              <a:spcPct val="35000"/>
            </a:spcAft>
            <a:buNone/>
          </a:pPr>
          <a:endParaRPr lang="en-US" sz="3300" kern="1200"/>
        </a:p>
      </dsp:txBody>
      <dsp:txXfrm>
        <a:off x="5189802" y="3204445"/>
        <a:ext cx="363461" cy="4972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2C2D8-68BE-4491-90C8-7442FAF2420E}">
      <dsp:nvSpPr>
        <dsp:cNvPr id="0" name=""/>
        <dsp:cNvSpPr/>
      </dsp:nvSpPr>
      <dsp:spPr>
        <a:xfrm>
          <a:off x="1485899" y="0"/>
          <a:ext cx="8420098" cy="127934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kern="1200" dirty="0"/>
            <a:t>הרשת מקבלת מצב ומחזירה את הפעולה שלדעתה הכי טובה (</a:t>
          </a:r>
          <a:r>
            <a:rPr lang="en-US" sz="2500" kern="1200" dirty="0"/>
            <a:t>Exploit</a:t>
          </a:r>
          <a:r>
            <a:rPr lang="he-IL" sz="2500" kern="1200" dirty="0"/>
            <a:t>)</a:t>
          </a:r>
          <a:endParaRPr lang="en-US" sz="2500" kern="1200" dirty="0"/>
        </a:p>
      </dsp:txBody>
      <dsp:txXfrm>
        <a:off x="2812308" y="37471"/>
        <a:ext cx="7056218" cy="1204401"/>
      </dsp:txXfrm>
    </dsp:sp>
    <dsp:sp modelId="{62659905-60CF-4B38-BF58-745B55D2876D}">
      <dsp:nvSpPr>
        <dsp:cNvPr id="0" name=""/>
        <dsp:cNvSpPr/>
      </dsp:nvSpPr>
      <dsp:spPr>
        <a:xfrm>
          <a:off x="742949" y="1492566"/>
          <a:ext cx="8420098" cy="1279343"/>
        </a:xfrm>
        <a:prstGeom prst="roundRect">
          <a:avLst>
            <a:gd name="adj" fmla="val 10000"/>
          </a:avLst>
        </a:prstGeom>
        <a:solidFill>
          <a:schemeClr val="accent2">
            <a:hueOff val="56720"/>
            <a:satOff val="6519"/>
            <a:lumOff val="-5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b="1" kern="1200"/>
            <a:t>הבעיה</a:t>
          </a:r>
          <a:r>
            <a:rPr lang="he-IL" sz="2500" kern="1200"/>
            <a:t>: לא תמיד הרשת תדע לבחור פעולה שתהיה טובה לה ובמיוחד</a:t>
          </a:r>
          <a:r>
            <a:rPr lang="en-US" sz="2500" kern="1200"/>
            <a:t> </a:t>
          </a:r>
          <a:r>
            <a:rPr lang="he-IL" sz="2500" kern="1200"/>
            <a:t>בהתחלה </a:t>
          </a:r>
          <a:endParaRPr lang="en-US" sz="2500" kern="1200"/>
        </a:p>
      </dsp:txBody>
      <dsp:txXfrm>
        <a:off x="2354943" y="1530037"/>
        <a:ext cx="6770633" cy="1204401"/>
      </dsp:txXfrm>
    </dsp:sp>
    <dsp:sp modelId="{8626AA35-0E5A-4067-A56B-1B16D181BAEF}">
      <dsp:nvSpPr>
        <dsp:cNvPr id="0" name=""/>
        <dsp:cNvSpPr/>
      </dsp:nvSpPr>
      <dsp:spPr>
        <a:xfrm>
          <a:off x="0" y="2985133"/>
          <a:ext cx="8420098" cy="1279343"/>
        </a:xfrm>
        <a:prstGeom prst="roundRect">
          <a:avLst>
            <a:gd name="adj" fmla="val 10000"/>
          </a:avLst>
        </a:prstGeom>
        <a:solidFill>
          <a:schemeClr val="accent2">
            <a:hueOff val="113439"/>
            <a:satOff val="13039"/>
            <a:lumOff val="-103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kern="1200"/>
            <a:t>נרצה שהיא גם תדע לחקור אפשרויות אחרות שיכול להיות שבסופו של דבר יהיו לה יותר טובות</a:t>
          </a:r>
          <a:r>
            <a:rPr lang="en-US" sz="2500" kern="1200"/>
            <a:t> (Explore) </a:t>
          </a:r>
        </a:p>
      </dsp:txBody>
      <dsp:txXfrm>
        <a:off x="1611993" y="3022604"/>
        <a:ext cx="6770633" cy="1204401"/>
      </dsp:txXfrm>
    </dsp:sp>
    <dsp:sp modelId="{1DD321DC-2CD3-4B9E-B84A-E7682BCCEEDF}">
      <dsp:nvSpPr>
        <dsp:cNvPr id="0" name=""/>
        <dsp:cNvSpPr/>
      </dsp:nvSpPr>
      <dsp:spPr>
        <a:xfrm>
          <a:off x="1485899" y="970168"/>
          <a:ext cx="831573" cy="831573"/>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rtl="1">
            <a:lnSpc>
              <a:spcPct val="90000"/>
            </a:lnSpc>
            <a:spcBef>
              <a:spcPct val="0"/>
            </a:spcBef>
            <a:spcAft>
              <a:spcPct val="35000"/>
            </a:spcAft>
            <a:buNone/>
          </a:pPr>
          <a:endParaRPr lang="en-US" sz="3600" kern="1200"/>
        </a:p>
      </dsp:txBody>
      <dsp:txXfrm>
        <a:off x="1673003" y="970168"/>
        <a:ext cx="457365" cy="625759"/>
      </dsp:txXfrm>
    </dsp:sp>
    <dsp:sp modelId="{B0669B94-E4F0-4BB0-8871-3A877D62F787}">
      <dsp:nvSpPr>
        <dsp:cNvPr id="0" name=""/>
        <dsp:cNvSpPr/>
      </dsp:nvSpPr>
      <dsp:spPr>
        <a:xfrm>
          <a:off x="742949" y="2454206"/>
          <a:ext cx="831573" cy="831573"/>
        </a:xfrm>
        <a:prstGeom prst="downArrow">
          <a:avLst>
            <a:gd name="adj1" fmla="val 55000"/>
            <a:gd name="adj2" fmla="val 45000"/>
          </a:avLst>
        </a:prstGeom>
        <a:solidFill>
          <a:schemeClr val="accent2">
            <a:tint val="40000"/>
            <a:alpha val="90000"/>
            <a:hueOff val="429303"/>
            <a:satOff val="7928"/>
            <a:lumOff val="-885"/>
            <a:alphaOff val="0"/>
          </a:schemeClr>
        </a:solidFill>
        <a:ln w="15875" cap="flat" cmpd="sng" algn="ctr">
          <a:solidFill>
            <a:schemeClr val="accent2">
              <a:tint val="40000"/>
              <a:alpha val="90000"/>
              <a:hueOff val="429303"/>
              <a:satOff val="7928"/>
              <a:lumOff val="-8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rtl="1">
            <a:lnSpc>
              <a:spcPct val="90000"/>
            </a:lnSpc>
            <a:spcBef>
              <a:spcPct val="0"/>
            </a:spcBef>
            <a:spcAft>
              <a:spcPct val="35000"/>
            </a:spcAft>
            <a:buNone/>
          </a:pPr>
          <a:endParaRPr lang="en-US" sz="3600" kern="1200"/>
        </a:p>
      </dsp:txBody>
      <dsp:txXfrm>
        <a:off x="930053" y="2454206"/>
        <a:ext cx="457365" cy="6257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13CA2-7A5A-4F92-B3D4-25969DFB2A2D}">
      <dsp:nvSpPr>
        <dsp:cNvPr id="0" name=""/>
        <dsp:cNvSpPr/>
      </dsp:nvSpPr>
      <dsp:spPr>
        <a:xfrm>
          <a:off x="0" y="307835"/>
          <a:ext cx="6692748" cy="1417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416560" rIns="519432" bIns="142240" numCol="1" spcCol="1270" anchor="t" anchorCtr="0">
          <a:noAutofit/>
        </a:bodyPr>
        <a:lstStyle/>
        <a:p>
          <a:pPr marL="228600" lvl="1" indent="-228600" algn="r" defTabSz="889000" rtl="1">
            <a:lnSpc>
              <a:spcPct val="90000"/>
            </a:lnSpc>
            <a:spcBef>
              <a:spcPct val="0"/>
            </a:spcBef>
            <a:spcAft>
              <a:spcPct val="15000"/>
            </a:spcAft>
            <a:buChar char="•"/>
          </a:pPr>
          <a:r>
            <a:rPr lang="he-IL" sz="2000" kern="1200"/>
            <a:t>למידה שמתאימה</a:t>
          </a:r>
          <a:r>
            <a:rPr lang="en-US" sz="2000" kern="1200"/>
            <a:t> </a:t>
          </a:r>
          <a:r>
            <a:rPr lang="he-IL" sz="2000" kern="1200"/>
            <a:t>למשחקים</a:t>
          </a:r>
          <a:endParaRPr lang="en-US" sz="2000" kern="1200"/>
        </a:p>
        <a:p>
          <a:pPr marL="228600" lvl="1" indent="-228600" algn="r" defTabSz="889000" rtl="1">
            <a:lnSpc>
              <a:spcPct val="90000"/>
            </a:lnSpc>
            <a:spcBef>
              <a:spcPct val="0"/>
            </a:spcBef>
            <a:spcAft>
              <a:spcPct val="15000"/>
            </a:spcAft>
            <a:buChar char="•"/>
          </a:pPr>
          <a:r>
            <a:rPr lang="he-IL" sz="2000" kern="1200"/>
            <a:t>רוצים למצוא את הפונקציה הכי טובה ממרחב המצבים למרחב הפעולות</a:t>
          </a:r>
          <a:endParaRPr lang="en-US" sz="2000" kern="1200"/>
        </a:p>
      </dsp:txBody>
      <dsp:txXfrm>
        <a:off x="0" y="307835"/>
        <a:ext cx="6692748" cy="1417500"/>
      </dsp:txXfrm>
    </dsp:sp>
    <dsp:sp modelId="{B2482F96-8686-458E-949B-38C415418DD7}">
      <dsp:nvSpPr>
        <dsp:cNvPr id="0" name=""/>
        <dsp:cNvSpPr/>
      </dsp:nvSpPr>
      <dsp:spPr>
        <a:xfrm>
          <a:off x="1523336" y="0"/>
          <a:ext cx="4684923" cy="59040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889000" rtl="1">
            <a:lnSpc>
              <a:spcPct val="90000"/>
            </a:lnSpc>
            <a:spcBef>
              <a:spcPct val="0"/>
            </a:spcBef>
            <a:spcAft>
              <a:spcPct val="35000"/>
            </a:spcAft>
            <a:buNone/>
          </a:pPr>
          <a:r>
            <a:rPr lang="he-IL" sz="2000" kern="1200"/>
            <a:t>למידת </a:t>
          </a:r>
          <a:r>
            <a:rPr lang="en-US" sz="2000" kern="1200"/>
            <a:t>Q</a:t>
          </a:r>
          <a:r>
            <a:rPr lang="he-IL" sz="2000" kern="1200"/>
            <a:t> ו- </a:t>
          </a:r>
          <a:r>
            <a:rPr lang="en-US" sz="2000" kern="1200"/>
            <a:t>Deep Q</a:t>
          </a:r>
        </a:p>
      </dsp:txBody>
      <dsp:txXfrm>
        <a:off x="1552157" y="28821"/>
        <a:ext cx="4627281" cy="532758"/>
      </dsp:txXfrm>
    </dsp:sp>
    <dsp:sp modelId="{24F023D9-D28E-4264-B778-0FF2DE67E8C4}">
      <dsp:nvSpPr>
        <dsp:cNvPr id="0" name=""/>
        <dsp:cNvSpPr/>
      </dsp:nvSpPr>
      <dsp:spPr>
        <a:xfrm>
          <a:off x="0" y="2128536"/>
          <a:ext cx="6692748" cy="834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416560" rIns="519432" bIns="142240" numCol="1" spcCol="1270" anchor="t" anchorCtr="0">
          <a:noAutofit/>
        </a:bodyPr>
        <a:lstStyle/>
        <a:p>
          <a:pPr marL="228600" lvl="1" indent="-228600" algn="r" defTabSz="889000" rtl="1">
            <a:lnSpc>
              <a:spcPct val="90000"/>
            </a:lnSpc>
            <a:spcBef>
              <a:spcPct val="0"/>
            </a:spcBef>
            <a:spcAft>
              <a:spcPct val="15000"/>
            </a:spcAft>
            <a:buChar char="•"/>
          </a:pPr>
          <a:r>
            <a:rPr lang="he-IL" sz="2000" kern="1200" dirty="0"/>
            <a:t>מערך הלוח ומיקום הראש של השחקן שלנו</a:t>
          </a:r>
          <a:endParaRPr lang="en-US" sz="2000" kern="1200" dirty="0"/>
        </a:p>
      </dsp:txBody>
      <dsp:txXfrm>
        <a:off x="0" y="2128536"/>
        <a:ext cx="6692748" cy="834750"/>
      </dsp:txXfrm>
    </dsp:sp>
    <dsp:sp modelId="{E0D75E65-DA8C-4056-B70F-C3D21CD4F363}">
      <dsp:nvSpPr>
        <dsp:cNvPr id="0" name=""/>
        <dsp:cNvSpPr/>
      </dsp:nvSpPr>
      <dsp:spPr>
        <a:xfrm>
          <a:off x="1523336" y="1807387"/>
          <a:ext cx="4684923" cy="59040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889000" rtl="1">
            <a:lnSpc>
              <a:spcPct val="90000"/>
            </a:lnSpc>
            <a:spcBef>
              <a:spcPct val="0"/>
            </a:spcBef>
            <a:spcAft>
              <a:spcPct val="35000"/>
            </a:spcAft>
            <a:buNone/>
          </a:pPr>
          <a:r>
            <a:rPr lang="he-IL" sz="2000" kern="1200"/>
            <a:t>הסביבה</a:t>
          </a:r>
          <a:endParaRPr lang="en-US" sz="2000" kern="1200"/>
        </a:p>
      </dsp:txBody>
      <dsp:txXfrm>
        <a:off x="1552157" y="1836208"/>
        <a:ext cx="4627281" cy="532758"/>
      </dsp:txXfrm>
    </dsp:sp>
    <dsp:sp modelId="{50A46B27-7A2F-4F6C-89DE-663B7E873E38}">
      <dsp:nvSpPr>
        <dsp:cNvPr id="0" name=""/>
        <dsp:cNvSpPr/>
      </dsp:nvSpPr>
      <dsp:spPr>
        <a:xfrm>
          <a:off x="0" y="3379122"/>
          <a:ext cx="6692748" cy="1102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416560" rIns="519432" bIns="142240" numCol="1" spcCol="1270" anchor="t" anchorCtr="0">
          <a:noAutofit/>
        </a:bodyPr>
        <a:lstStyle/>
        <a:p>
          <a:pPr marL="228600" lvl="1" indent="-228600" algn="r" defTabSz="889000" rtl="1">
            <a:lnSpc>
              <a:spcPct val="90000"/>
            </a:lnSpc>
            <a:spcBef>
              <a:spcPct val="0"/>
            </a:spcBef>
            <a:spcAft>
              <a:spcPct val="15000"/>
            </a:spcAft>
            <a:buChar char="•"/>
          </a:pPr>
          <a:r>
            <a:rPr lang="en-US" sz="2000" kern="1200"/>
            <a:t>Experience Replay</a:t>
          </a:r>
        </a:p>
        <a:p>
          <a:pPr marL="228600" lvl="1" indent="-228600" algn="r" defTabSz="889000" rtl="1">
            <a:lnSpc>
              <a:spcPct val="90000"/>
            </a:lnSpc>
            <a:spcBef>
              <a:spcPct val="0"/>
            </a:spcBef>
            <a:spcAft>
              <a:spcPct val="15000"/>
            </a:spcAft>
            <a:buChar char="•"/>
          </a:pPr>
          <a:r>
            <a:rPr lang="en-US" sz="2000" kern="1200"/>
            <a:t>Epsilon Greedy Policy</a:t>
          </a:r>
        </a:p>
      </dsp:txBody>
      <dsp:txXfrm>
        <a:off x="0" y="3379122"/>
        <a:ext cx="6692748" cy="1102500"/>
      </dsp:txXfrm>
    </dsp:sp>
    <dsp:sp modelId="{05074FCD-E9DD-4A17-AA28-54767DFD5CB6}">
      <dsp:nvSpPr>
        <dsp:cNvPr id="0" name=""/>
        <dsp:cNvSpPr/>
      </dsp:nvSpPr>
      <dsp:spPr>
        <a:xfrm>
          <a:off x="1433807" y="3069314"/>
          <a:ext cx="4684923" cy="59040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889000" rtl="1">
            <a:lnSpc>
              <a:spcPct val="90000"/>
            </a:lnSpc>
            <a:spcBef>
              <a:spcPct val="0"/>
            </a:spcBef>
            <a:spcAft>
              <a:spcPct val="35000"/>
            </a:spcAft>
            <a:buNone/>
          </a:pPr>
          <a:r>
            <a:rPr lang="he-IL" sz="2000" kern="1200"/>
            <a:t>הסוכן</a:t>
          </a:r>
          <a:endParaRPr lang="en-US" sz="2000" kern="1200"/>
        </a:p>
      </dsp:txBody>
      <dsp:txXfrm>
        <a:off x="1462628" y="3098135"/>
        <a:ext cx="4627281"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78EBE-DF58-44D7-89DE-D93FBFA6221D}">
      <dsp:nvSpPr>
        <dsp:cNvPr id="0" name=""/>
        <dsp:cNvSpPr/>
      </dsp:nvSpPr>
      <dsp:spPr>
        <a:xfrm>
          <a:off x="2161539" y="0"/>
          <a:ext cx="8646160" cy="10058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Font typeface="Arial" panose="020B0604020202020204" pitchFamily="34" charset="0"/>
            <a:buNone/>
          </a:pPr>
          <a:r>
            <a:rPr lang="he-IL" sz="2300" b="1" kern="1200" dirty="0"/>
            <a:t>מקבל – </a:t>
          </a:r>
          <a:r>
            <a:rPr lang="he-IL" sz="2300" kern="1200" dirty="0"/>
            <a:t>המצב הנוכחי של המשחק</a:t>
          </a:r>
          <a:endParaRPr lang="en-US" sz="2300" kern="1200" dirty="0"/>
        </a:p>
      </dsp:txBody>
      <dsp:txXfrm>
        <a:off x="3295915" y="29460"/>
        <a:ext cx="7482324" cy="946920"/>
      </dsp:txXfrm>
    </dsp:sp>
    <dsp:sp modelId="{782F4DDA-2BD1-4523-B4BD-3DE25C2798AC}">
      <dsp:nvSpPr>
        <dsp:cNvPr id="0" name=""/>
        <dsp:cNvSpPr/>
      </dsp:nvSpPr>
      <dsp:spPr>
        <a:xfrm>
          <a:off x="1437424" y="1188720"/>
          <a:ext cx="8646160" cy="10058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Font typeface="Arial" panose="020B0604020202020204" pitchFamily="34" charset="0"/>
            <a:buNone/>
          </a:pPr>
          <a:r>
            <a:rPr lang="he-IL" sz="2300" b="1" kern="1200" dirty="0"/>
            <a:t>מחליט –</a:t>
          </a:r>
          <a:r>
            <a:rPr lang="he-IL" sz="2300" kern="1200" dirty="0"/>
            <a:t> מה הפעולה שצריך לעשות</a:t>
          </a:r>
          <a:endParaRPr lang="en-US" sz="2300" kern="1200" dirty="0"/>
        </a:p>
      </dsp:txBody>
      <dsp:txXfrm>
        <a:off x="2844795" y="1218180"/>
        <a:ext cx="7209328" cy="946920"/>
      </dsp:txXfrm>
    </dsp:sp>
    <dsp:sp modelId="{0216C4C2-BBD4-4409-A73E-66CA76C3FB71}">
      <dsp:nvSpPr>
        <dsp:cNvPr id="0" name=""/>
        <dsp:cNvSpPr/>
      </dsp:nvSpPr>
      <dsp:spPr>
        <a:xfrm>
          <a:off x="724115" y="2377440"/>
          <a:ext cx="8646160" cy="10058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Font typeface="Arial" panose="020B0604020202020204" pitchFamily="34" charset="0"/>
            <a:buNone/>
          </a:pPr>
          <a:r>
            <a:rPr lang="he-IL" sz="2300" b="1" kern="1200" dirty="0"/>
            <a:t>מקבל – </a:t>
          </a:r>
          <a:r>
            <a:rPr lang="he-IL" sz="2300" b="0" kern="1200" dirty="0"/>
            <a:t>תגמול על הפעולה ואת המצב הבא</a:t>
          </a:r>
          <a:endParaRPr lang="en-US" sz="2300" b="1" kern="1200" dirty="0"/>
        </a:p>
      </dsp:txBody>
      <dsp:txXfrm>
        <a:off x="2120680" y="2406900"/>
        <a:ext cx="7220135" cy="946920"/>
      </dsp:txXfrm>
    </dsp:sp>
    <dsp:sp modelId="{BD042258-07C8-42BB-AABB-36B496594B41}">
      <dsp:nvSpPr>
        <dsp:cNvPr id="0" name=""/>
        <dsp:cNvSpPr/>
      </dsp:nvSpPr>
      <dsp:spPr>
        <a:xfrm>
          <a:off x="0" y="3566160"/>
          <a:ext cx="8646160" cy="10058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Font typeface="Arial" panose="020B0604020202020204" pitchFamily="34" charset="0"/>
            <a:buNone/>
          </a:pPr>
          <a:r>
            <a:rPr lang="he-IL" sz="2300" b="1" kern="1200" dirty="0"/>
            <a:t>המטרה – </a:t>
          </a:r>
          <a:r>
            <a:rPr lang="he-IL" sz="2300" kern="1200" dirty="0"/>
            <a:t>למצוא את הפונקציה (</a:t>
          </a:r>
          <a:r>
            <a:rPr lang="en-US" sz="2300" kern="1200" dirty="0"/>
            <a:t>Policy</a:t>
          </a:r>
          <a:r>
            <a:rPr lang="he-IL" sz="2300" kern="1200" dirty="0"/>
            <a:t>) מה-</a:t>
          </a:r>
        </a:p>
        <a:p>
          <a:pPr marL="0" lvl="0" indent="0" algn="ctr" defTabSz="1022350" rtl="1">
            <a:lnSpc>
              <a:spcPct val="90000"/>
            </a:lnSpc>
            <a:spcBef>
              <a:spcPct val="0"/>
            </a:spcBef>
            <a:spcAft>
              <a:spcPct val="35000"/>
            </a:spcAft>
            <a:buFont typeface="Arial" panose="020B0604020202020204" pitchFamily="34" charset="0"/>
            <a:buNone/>
          </a:pPr>
          <a:r>
            <a:rPr lang="en-US" sz="2300" kern="1200" dirty="0"/>
            <a:t>OS</a:t>
          </a:r>
          <a:r>
            <a:rPr lang="he-IL" sz="2300" kern="1200" dirty="0"/>
            <a:t> ל-</a:t>
          </a:r>
          <a:r>
            <a:rPr lang="en-US" sz="2300" kern="1200" dirty="0"/>
            <a:t>AS</a:t>
          </a:r>
          <a:r>
            <a:rPr lang="he-IL" sz="2300" kern="1200" dirty="0"/>
            <a:t> שתמקסם את התגמול שלו</a:t>
          </a:r>
          <a:endParaRPr lang="en-US" sz="2300" kern="1200" dirty="0"/>
        </a:p>
      </dsp:txBody>
      <dsp:txXfrm>
        <a:off x="1407371" y="3595620"/>
        <a:ext cx="7209328" cy="946920"/>
      </dsp:txXfrm>
    </dsp:sp>
    <dsp:sp modelId="{BEEBDCDA-B791-4780-95AC-4559EED363FE}">
      <dsp:nvSpPr>
        <dsp:cNvPr id="0" name=""/>
        <dsp:cNvSpPr/>
      </dsp:nvSpPr>
      <dsp:spPr>
        <a:xfrm>
          <a:off x="2161539" y="770382"/>
          <a:ext cx="653796" cy="65379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308643" y="770382"/>
        <a:ext cx="359588" cy="491981"/>
      </dsp:txXfrm>
    </dsp:sp>
    <dsp:sp modelId="{75583C61-14D2-4CBE-B7EE-F71541930DFC}">
      <dsp:nvSpPr>
        <dsp:cNvPr id="0" name=""/>
        <dsp:cNvSpPr/>
      </dsp:nvSpPr>
      <dsp:spPr>
        <a:xfrm>
          <a:off x="1437424" y="1959102"/>
          <a:ext cx="653796" cy="65379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584528" y="1959102"/>
        <a:ext cx="359588" cy="491981"/>
      </dsp:txXfrm>
    </dsp:sp>
    <dsp:sp modelId="{8C1C2E7C-B91B-40C9-A4D2-A01E4CF5636F}">
      <dsp:nvSpPr>
        <dsp:cNvPr id="0" name=""/>
        <dsp:cNvSpPr/>
      </dsp:nvSpPr>
      <dsp:spPr>
        <a:xfrm>
          <a:off x="724115" y="3147822"/>
          <a:ext cx="653796" cy="65379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L" sz="3200" kern="1200"/>
        </a:p>
      </dsp:txBody>
      <dsp:txXfrm>
        <a:off x="871219" y="3147822"/>
        <a:ext cx="359588" cy="4919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514E-DD43-4171-8E67-03F884D3F06A}">
      <dsp:nvSpPr>
        <dsp:cNvPr id="0" name=""/>
        <dsp:cNvSpPr/>
      </dsp:nvSpPr>
      <dsp:spPr>
        <a:xfrm>
          <a:off x="2292070" y="1520969"/>
          <a:ext cx="1260315" cy="599795"/>
        </a:xfrm>
        <a:custGeom>
          <a:avLst/>
          <a:gdLst/>
          <a:ahLst/>
          <a:cxnLst/>
          <a:rect l="0" t="0" r="0" b="0"/>
          <a:pathLst>
            <a:path>
              <a:moveTo>
                <a:pt x="0" y="0"/>
              </a:moveTo>
              <a:lnTo>
                <a:pt x="0" y="408743"/>
              </a:lnTo>
              <a:lnTo>
                <a:pt x="1260315" y="408743"/>
              </a:lnTo>
              <a:lnTo>
                <a:pt x="1260315" y="599795"/>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4A8425-09AA-42DB-B5AD-CCE935A8269F}">
      <dsp:nvSpPr>
        <dsp:cNvPr id="0" name=""/>
        <dsp:cNvSpPr/>
      </dsp:nvSpPr>
      <dsp:spPr>
        <a:xfrm>
          <a:off x="1031755" y="1520969"/>
          <a:ext cx="1260315" cy="599795"/>
        </a:xfrm>
        <a:custGeom>
          <a:avLst/>
          <a:gdLst/>
          <a:ahLst/>
          <a:cxnLst/>
          <a:rect l="0" t="0" r="0" b="0"/>
          <a:pathLst>
            <a:path>
              <a:moveTo>
                <a:pt x="1260315" y="0"/>
              </a:moveTo>
              <a:lnTo>
                <a:pt x="1260315" y="408743"/>
              </a:lnTo>
              <a:lnTo>
                <a:pt x="0" y="408743"/>
              </a:lnTo>
              <a:lnTo>
                <a:pt x="0" y="599795"/>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AF3589-8044-4673-8BE9-19F1EB67061E}">
      <dsp:nvSpPr>
        <dsp:cNvPr id="0" name=""/>
        <dsp:cNvSpPr/>
      </dsp:nvSpPr>
      <dsp:spPr>
        <a:xfrm>
          <a:off x="863780" y="211386"/>
          <a:ext cx="2856581" cy="1309582"/>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840A5CE-0B66-4FB0-B9EB-E7081C5CDB75}">
      <dsp:nvSpPr>
        <dsp:cNvPr id="0" name=""/>
        <dsp:cNvSpPr/>
      </dsp:nvSpPr>
      <dsp:spPr>
        <a:xfrm>
          <a:off x="1092928" y="429077"/>
          <a:ext cx="2856581" cy="130958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51460" tIns="251460" rIns="251460" bIns="251460" numCol="1" spcCol="1270" anchor="ctr" anchorCtr="0">
          <a:noAutofit/>
        </a:bodyPr>
        <a:lstStyle/>
        <a:p>
          <a:pPr marL="0" lvl="0" indent="0" algn="ctr" defTabSz="2933700" rtl="1">
            <a:lnSpc>
              <a:spcPct val="90000"/>
            </a:lnSpc>
            <a:spcBef>
              <a:spcPct val="0"/>
            </a:spcBef>
            <a:spcAft>
              <a:spcPct val="35000"/>
            </a:spcAft>
            <a:buNone/>
          </a:pPr>
          <a:r>
            <a:rPr lang="he-IL" sz="6600" b="1" kern="1200"/>
            <a:t>סביבה</a:t>
          </a:r>
          <a:endParaRPr lang="en-US" sz="6600" b="1" kern="1200"/>
        </a:p>
      </dsp:txBody>
      <dsp:txXfrm>
        <a:off x="1131284" y="467433"/>
        <a:ext cx="2779869" cy="1232870"/>
      </dsp:txXfrm>
    </dsp:sp>
    <dsp:sp modelId="{89D3B3BB-70CA-4B95-91FD-1BCFE63CCB05}">
      <dsp:nvSpPr>
        <dsp:cNvPr id="0" name=""/>
        <dsp:cNvSpPr/>
      </dsp:nvSpPr>
      <dsp:spPr>
        <a:xfrm>
          <a:off x="587" y="2120764"/>
          <a:ext cx="2062334" cy="1309582"/>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6E00805-C6FA-4A58-BE6E-A808AC4BBEEF}">
      <dsp:nvSpPr>
        <dsp:cNvPr id="0" name=""/>
        <dsp:cNvSpPr/>
      </dsp:nvSpPr>
      <dsp:spPr>
        <a:xfrm>
          <a:off x="229735" y="2338455"/>
          <a:ext cx="2062334" cy="130958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he-IL" sz="3200" kern="1200"/>
            <a:t>לדמות את המשחק </a:t>
          </a:r>
          <a:endParaRPr lang="en-US" sz="3200" kern="1200"/>
        </a:p>
      </dsp:txBody>
      <dsp:txXfrm>
        <a:off x="268091" y="2376811"/>
        <a:ext cx="1985622" cy="1232870"/>
      </dsp:txXfrm>
    </dsp:sp>
    <dsp:sp modelId="{CC017973-EAD1-41F0-A1E0-B8B9EADF3C3C}">
      <dsp:nvSpPr>
        <dsp:cNvPr id="0" name=""/>
        <dsp:cNvSpPr/>
      </dsp:nvSpPr>
      <dsp:spPr>
        <a:xfrm>
          <a:off x="2521219" y="2120764"/>
          <a:ext cx="2062334" cy="1309582"/>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868D007-79DA-43ED-88E4-C0268F35066E}">
      <dsp:nvSpPr>
        <dsp:cNvPr id="0" name=""/>
        <dsp:cNvSpPr/>
      </dsp:nvSpPr>
      <dsp:spPr>
        <a:xfrm>
          <a:off x="2750367" y="2338455"/>
          <a:ext cx="2062334" cy="130958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1">
            <a:lnSpc>
              <a:spcPct val="90000"/>
            </a:lnSpc>
            <a:spcBef>
              <a:spcPct val="0"/>
            </a:spcBef>
            <a:spcAft>
              <a:spcPct val="35000"/>
            </a:spcAft>
            <a:buNone/>
          </a:pPr>
          <a:r>
            <a:rPr lang="he-IL" sz="3200" kern="1200"/>
            <a:t>להתממשק עם הסוכן</a:t>
          </a:r>
          <a:endParaRPr lang="en-US" sz="3200" kern="1200"/>
        </a:p>
      </dsp:txBody>
      <dsp:txXfrm>
        <a:off x="2788723" y="2376811"/>
        <a:ext cx="1985622" cy="12328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01E21-20D1-4DCE-B92C-B3053764DCF1}">
      <dsp:nvSpPr>
        <dsp:cNvPr id="0" name=""/>
        <dsp:cNvSpPr/>
      </dsp:nvSpPr>
      <dsp:spPr>
        <a:xfrm>
          <a:off x="0" y="539743"/>
          <a:ext cx="2786062" cy="1769149"/>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BF90DD6-BA17-412B-915E-59AFE57E5093}">
      <dsp:nvSpPr>
        <dsp:cNvPr id="0" name=""/>
        <dsp:cNvSpPr/>
      </dsp:nvSpPr>
      <dsp:spPr>
        <a:xfrm>
          <a:off x="309562" y="833827"/>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he-IL" sz="2700" kern="1200"/>
            <a:t>רעיון 1: השגת הקוד המקורי של המשחק</a:t>
          </a:r>
          <a:endParaRPr lang="en-US" sz="2700" kern="1200"/>
        </a:p>
      </dsp:txBody>
      <dsp:txXfrm>
        <a:off x="361379" y="885644"/>
        <a:ext cx="2682428" cy="1665515"/>
      </dsp:txXfrm>
    </dsp:sp>
    <dsp:sp modelId="{BA877EA7-F40E-4F9C-A552-2144A2A5827D}">
      <dsp:nvSpPr>
        <dsp:cNvPr id="0" name=""/>
        <dsp:cNvSpPr/>
      </dsp:nvSpPr>
      <dsp:spPr>
        <a:xfrm>
          <a:off x="3405187" y="539743"/>
          <a:ext cx="2786062" cy="1769149"/>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38D8633-BCE0-496A-89AA-BD55A3844D19}">
      <dsp:nvSpPr>
        <dsp:cNvPr id="0" name=""/>
        <dsp:cNvSpPr/>
      </dsp:nvSpPr>
      <dsp:spPr>
        <a:xfrm>
          <a:off x="3714749" y="833827"/>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he-IL" sz="2700" kern="1200"/>
            <a:t>רעיון 2: שימוש בדוגמאות משחק שאחרים בנו</a:t>
          </a:r>
          <a:endParaRPr lang="en-US" sz="2700" kern="1200"/>
        </a:p>
      </dsp:txBody>
      <dsp:txXfrm>
        <a:off x="3766566" y="885644"/>
        <a:ext cx="2682428" cy="1665515"/>
      </dsp:txXfrm>
    </dsp:sp>
    <dsp:sp modelId="{8D01FC34-A1E2-42F1-A02B-D74F6BA01E32}">
      <dsp:nvSpPr>
        <dsp:cNvPr id="0" name=""/>
        <dsp:cNvSpPr/>
      </dsp:nvSpPr>
      <dsp:spPr>
        <a:xfrm>
          <a:off x="6810375" y="583989"/>
          <a:ext cx="2786062" cy="1769149"/>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D40BEF2-5BA7-4DC1-9086-875CA7173301}">
      <dsp:nvSpPr>
        <dsp:cNvPr id="0" name=""/>
        <dsp:cNvSpPr/>
      </dsp:nvSpPr>
      <dsp:spPr>
        <a:xfrm>
          <a:off x="7119937" y="878074"/>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he-IL" sz="2700" kern="1200"/>
            <a:t>רעיון 3: להשתמש בספריות ותוכנות שמתרגמות </a:t>
          </a:r>
          <a:r>
            <a:rPr lang="en-US" sz="2700" kern="1200" err="1"/>
            <a:t>javascript</a:t>
          </a:r>
          <a:r>
            <a:rPr lang="en-US" sz="2700" kern="1200"/>
            <a:t> </a:t>
          </a:r>
          <a:r>
            <a:rPr lang="he-IL" sz="2700" kern="1200"/>
            <a:t> </a:t>
          </a:r>
          <a:r>
            <a:rPr lang="he-IL" sz="2700" kern="1200" err="1"/>
            <a:t>לפייתון</a:t>
          </a:r>
          <a:endParaRPr lang="en-US" sz="2700" kern="1200"/>
        </a:p>
      </dsp:txBody>
      <dsp:txXfrm>
        <a:off x="7171754" y="929891"/>
        <a:ext cx="2682428" cy="16655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13CA2-7A5A-4F92-B3D4-25969DFB2A2D}">
      <dsp:nvSpPr>
        <dsp:cNvPr id="0" name=""/>
        <dsp:cNvSpPr/>
      </dsp:nvSpPr>
      <dsp:spPr>
        <a:xfrm>
          <a:off x="0" y="401436"/>
          <a:ext cx="6692748" cy="1456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520700" rIns="519432" bIns="177800" numCol="1" spcCol="1270" anchor="t" anchorCtr="0">
          <a:noAutofit/>
        </a:bodyPr>
        <a:lstStyle/>
        <a:p>
          <a:pPr marL="228600" lvl="1" indent="-228600" algn="r" defTabSz="1111250" rtl="1">
            <a:lnSpc>
              <a:spcPct val="90000"/>
            </a:lnSpc>
            <a:spcBef>
              <a:spcPct val="0"/>
            </a:spcBef>
            <a:spcAft>
              <a:spcPct val="15000"/>
            </a:spcAft>
            <a:buChar char="•"/>
          </a:pPr>
          <a:r>
            <a:rPr lang="he-IL" sz="2500" kern="1200"/>
            <a:t>סביבה</a:t>
          </a:r>
          <a:endParaRPr lang="en-US" sz="2500" kern="1200"/>
        </a:p>
        <a:p>
          <a:pPr marL="228600" lvl="1" indent="-228600" algn="r" defTabSz="1111250" rtl="1">
            <a:lnSpc>
              <a:spcPct val="90000"/>
            </a:lnSpc>
            <a:spcBef>
              <a:spcPct val="0"/>
            </a:spcBef>
            <a:spcAft>
              <a:spcPct val="15000"/>
            </a:spcAft>
            <a:buChar char="•"/>
          </a:pPr>
          <a:r>
            <a:rPr lang="he-IL" sz="2500" kern="1200"/>
            <a:t>סוכן</a:t>
          </a:r>
          <a:endParaRPr lang="en-US" sz="2500" kern="1200"/>
        </a:p>
      </dsp:txBody>
      <dsp:txXfrm>
        <a:off x="0" y="401436"/>
        <a:ext cx="6692748" cy="1456875"/>
      </dsp:txXfrm>
    </dsp:sp>
    <dsp:sp modelId="{B2482F96-8686-458E-949B-38C415418DD7}">
      <dsp:nvSpPr>
        <dsp:cNvPr id="0" name=""/>
        <dsp:cNvSpPr/>
      </dsp:nvSpPr>
      <dsp:spPr>
        <a:xfrm>
          <a:off x="1523336" y="0"/>
          <a:ext cx="4684923" cy="73800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1111250" rtl="1">
            <a:lnSpc>
              <a:spcPct val="90000"/>
            </a:lnSpc>
            <a:spcBef>
              <a:spcPct val="0"/>
            </a:spcBef>
            <a:spcAft>
              <a:spcPct val="35000"/>
            </a:spcAft>
            <a:buNone/>
          </a:pPr>
          <a:r>
            <a:rPr lang="he-IL" sz="2500" kern="1200"/>
            <a:t>למידת חיזוק</a:t>
          </a:r>
          <a:endParaRPr lang="en-US" sz="2500" kern="1200"/>
        </a:p>
      </dsp:txBody>
      <dsp:txXfrm>
        <a:off x="1559362" y="36026"/>
        <a:ext cx="4612871" cy="665948"/>
      </dsp:txXfrm>
    </dsp:sp>
    <dsp:sp modelId="{24F023D9-D28E-4264-B778-0FF2DE67E8C4}">
      <dsp:nvSpPr>
        <dsp:cNvPr id="0" name=""/>
        <dsp:cNvSpPr/>
      </dsp:nvSpPr>
      <dsp:spPr>
        <a:xfrm>
          <a:off x="0" y="2362311"/>
          <a:ext cx="6692748" cy="2086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520700" rIns="519432" bIns="177800" numCol="1" spcCol="1270" anchor="t" anchorCtr="0">
          <a:noAutofit/>
        </a:bodyPr>
        <a:lstStyle/>
        <a:p>
          <a:pPr marL="228600" lvl="1" indent="-228600" algn="r" defTabSz="1111250" rtl="1">
            <a:lnSpc>
              <a:spcPct val="90000"/>
            </a:lnSpc>
            <a:spcBef>
              <a:spcPct val="0"/>
            </a:spcBef>
            <a:spcAft>
              <a:spcPct val="15000"/>
            </a:spcAft>
            <a:buChar char="•"/>
          </a:pPr>
          <a:r>
            <a:rPr lang="he-IL" sz="2500" kern="1200"/>
            <a:t>עושים חיתוך לרבע מהלוח עם הראש של השחקן שלנו במרכז</a:t>
          </a:r>
          <a:endParaRPr lang="en-US" sz="2500" kern="1200"/>
        </a:p>
        <a:p>
          <a:pPr marL="228600" lvl="1" indent="-228600" algn="r" defTabSz="1111250" rtl="1">
            <a:lnSpc>
              <a:spcPct val="90000"/>
            </a:lnSpc>
            <a:spcBef>
              <a:spcPct val="0"/>
            </a:spcBef>
            <a:spcAft>
              <a:spcPct val="15000"/>
            </a:spcAft>
            <a:buChar char="•"/>
          </a:pPr>
          <a:r>
            <a:rPr lang="he-IL" sz="2500" kern="1200"/>
            <a:t>בחריגה מהגבולות אנחנו שמים עוד ועוד גבולות</a:t>
          </a:r>
          <a:endParaRPr lang="en-US" sz="2500" kern="1200"/>
        </a:p>
      </dsp:txBody>
      <dsp:txXfrm>
        <a:off x="0" y="2362311"/>
        <a:ext cx="6692748" cy="2086875"/>
      </dsp:txXfrm>
    </dsp:sp>
    <dsp:sp modelId="{E0D75E65-DA8C-4056-B70F-C3D21CD4F363}">
      <dsp:nvSpPr>
        <dsp:cNvPr id="0" name=""/>
        <dsp:cNvSpPr/>
      </dsp:nvSpPr>
      <dsp:spPr>
        <a:xfrm>
          <a:off x="1523336" y="1960875"/>
          <a:ext cx="4684923" cy="73800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1111250" rtl="1">
            <a:lnSpc>
              <a:spcPct val="90000"/>
            </a:lnSpc>
            <a:spcBef>
              <a:spcPct val="0"/>
            </a:spcBef>
            <a:spcAft>
              <a:spcPct val="35000"/>
            </a:spcAft>
            <a:buNone/>
          </a:pPr>
          <a:r>
            <a:rPr lang="he-IL" sz="2500" kern="1200"/>
            <a:t>הסביבה במשחק שלנו</a:t>
          </a:r>
          <a:endParaRPr lang="en-US" sz="2500" kern="1200"/>
        </a:p>
      </dsp:txBody>
      <dsp:txXfrm>
        <a:off x="1559362" y="1996901"/>
        <a:ext cx="4612871" cy="665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514E-DD43-4171-8E67-03F884D3F06A}">
      <dsp:nvSpPr>
        <dsp:cNvPr id="0" name=""/>
        <dsp:cNvSpPr/>
      </dsp:nvSpPr>
      <dsp:spPr>
        <a:xfrm>
          <a:off x="4844169" y="1244656"/>
          <a:ext cx="1426411" cy="569728"/>
        </a:xfrm>
        <a:custGeom>
          <a:avLst/>
          <a:gdLst/>
          <a:ahLst/>
          <a:cxnLst/>
          <a:rect l="0" t="0" r="0" b="0"/>
          <a:pathLst>
            <a:path>
              <a:moveTo>
                <a:pt x="0" y="0"/>
              </a:moveTo>
              <a:lnTo>
                <a:pt x="0" y="388253"/>
              </a:lnTo>
              <a:lnTo>
                <a:pt x="1426411" y="388253"/>
              </a:lnTo>
              <a:lnTo>
                <a:pt x="1426411" y="56972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4A8425-09AA-42DB-B5AD-CCE935A8269F}">
      <dsp:nvSpPr>
        <dsp:cNvPr id="0" name=""/>
        <dsp:cNvSpPr/>
      </dsp:nvSpPr>
      <dsp:spPr>
        <a:xfrm>
          <a:off x="3417757" y="1244656"/>
          <a:ext cx="1426411" cy="569728"/>
        </a:xfrm>
        <a:custGeom>
          <a:avLst/>
          <a:gdLst/>
          <a:ahLst/>
          <a:cxnLst/>
          <a:rect l="0" t="0" r="0" b="0"/>
          <a:pathLst>
            <a:path>
              <a:moveTo>
                <a:pt x="1426411" y="0"/>
              </a:moveTo>
              <a:lnTo>
                <a:pt x="1426411" y="388253"/>
              </a:lnTo>
              <a:lnTo>
                <a:pt x="0" y="388253"/>
              </a:lnTo>
              <a:lnTo>
                <a:pt x="0" y="56972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AF3589-8044-4673-8BE9-19F1EB67061E}">
      <dsp:nvSpPr>
        <dsp:cNvPr id="0" name=""/>
        <dsp:cNvSpPr/>
      </dsp:nvSpPr>
      <dsp:spPr>
        <a:xfrm>
          <a:off x="3487478" y="723"/>
          <a:ext cx="2713381" cy="1243933"/>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840A5CE-0B66-4FB0-B9EB-E7081C5CDB75}">
      <dsp:nvSpPr>
        <dsp:cNvPr id="0" name=""/>
        <dsp:cNvSpPr/>
      </dsp:nvSpPr>
      <dsp:spPr>
        <a:xfrm>
          <a:off x="3705140" y="207501"/>
          <a:ext cx="2713381" cy="124393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51460" tIns="251460" rIns="251460" bIns="251460" numCol="1" spcCol="1270" anchor="ctr" anchorCtr="0">
          <a:noAutofit/>
        </a:bodyPr>
        <a:lstStyle/>
        <a:p>
          <a:pPr marL="0" lvl="0" indent="0" algn="ctr" defTabSz="2933700" rtl="1">
            <a:lnSpc>
              <a:spcPct val="90000"/>
            </a:lnSpc>
            <a:spcBef>
              <a:spcPct val="0"/>
            </a:spcBef>
            <a:spcAft>
              <a:spcPct val="35000"/>
            </a:spcAft>
            <a:buNone/>
          </a:pPr>
          <a:r>
            <a:rPr lang="he-IL" sz="6600" b="1" kern="1200"/>
            <a:t>סוכן</a:t>
          </a:r>
          <a:endParaRPr lang="en-US" sz="6600" b="1" kern="1200"/>
        </a:p>
      </dsp:txBody>
      <dsp:txXfrm>
        <a:off x="3741574" y="243935"/>
        <a:ext cx="2640513" cy="1171065"/>
      </dsp:txXfrm>
    </dsp:sp>
    <dsp:sp modelId="{89D3B3BB-70CA-4B95-91FD-1BCFE63CCB05}">
      <dsp:nvSpPr>
        <dsp:cNvPr id="0" name=""/>
        <dsp:cNvSpPr/>
      </dsp:nvSpPr>
      <dsp:spPr>
        <a:xfrm>
          <a:off x="2209007" y="1814384"/>
          <a:ext cx="2417501" cy="1519825"/>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6E00805-C6FA-4A58-BE6E-A808AC4BBEEF}">
      <dsp:nvSpPr>
        <dsp:cNvPr id="0" name=""/>
        <dsp:cNvSpPr/>
      </dsp:nvSpPr>
      <dsp:spPr>
        <a:xfrm>
          <a:off x="2426668" y="2021163"/>
          <a:ext cx="2417501" cy="151982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he-IL" sz="2800" kern="1200"/>
            <a:t>לקחת החלטות</a:t>
          </a:r>
          <a:endParaRPr lang="en-US" sz="2800" kern="1200"/>
        </a:p>
      </dsp:txBody>
      <dsp:txXfrm>
        <a:off x="2471182" y="2065677"/>
        <a:ext cx="2328473" cy="1430797"/>
      </dsp:txXfrm>
    </dsp:sp>
    <dsp:sp modelId="{CC017973-EAD1-41F0-A1E0-B8B9EADF3C3C}">
      <dsp:nvSpPr>
        <dsp:cNvPr id="0" name=""/>
        <dsp:cNvSpPr/>
      </dsp:nvSpPr>
      <dsp:spPr>
        <a:xfrm>
          <a:off x="5061830" y="1814384"/>
          <a:ext cx="2417501" cy="1519825"/>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868D007-79DA-43ED-88E4-C0268F35066E}">
      <dsp:nvSpPr>
        <dsp:cNvPr id="0" name=""/>
        <dsp:cNvSpPr/>
      </dsp:nvSpPr>
      <dsp:spPr>
        <a:xfrm>
          <a:off x="5279491" y="2021163"/>
          <a:ext cx="2417501" cy="151982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a:t>ללמוד מהפידבק שמקבל מהסביבה</a:t>
          </a:r>
          <a:endParaRPr lang="en-US" sz="2400" kern="1200"/>
        </a:p>
      </dsp:txBody>
      <dsp:txXfrm>
        <a:off x="5324005" y="2065677"/>
        <a:ext cx="2328473" cy="14307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1C6C04-230B-40D0-AB5B-2F2ACF898737}">
      <dsp:nvSpPr>
        <dsp:cNvPr id="0" name=""/>
        <dsp:cNvSpPr/>
      </dsp:nvSpPr>
      <dsp:spPr>
        <a:xfrm>
          <a:off x="1722" y="798257"/>
          <a:ext cx="3305182" cy="186492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052C7CA-5577-40D8-A724-156D42AC1E03}">
      <dsp:nvSpPr>
        <dsp:cNvPr id="0" name=""/>
        <dsp:cNvSpPr/>
      </dsp:nvSpPr>
      <dsp:spPr>
        <a:xfrm>
          <a:off x="328044" y="1108263"/>
          <a:ext cx="3305182" cy="1864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b="1" kern="1200"/>
            <a:t>בעיית זיכרון </a:t>
          </a:r>
        </a:p>
        <a:p>
          <a:pPr marL="0" lvl="0" indent="0" algn="ctr" defTabSz="1155700">
            <a:lnSpc>
              <a:spcPct val="90000"/>
            </a:lnSpc>
            <a:spcBef>
              <a:spcPct val="0"/>
            </a:spcBef>
            <a:spcAft>
              <a:spcPct val="35000"/>
            </a:spcAft>
            <a:buNone/>
          </a:pPr>
          <a:r>
            <a:rPr lang="he-IL" sz="2600" kern="1200"/>
            <a:t> ייצוג המצבים והפעולות במטריצה גדולה</a:t>
          </a:r>
          <a:endParaRPr lang="en-US" sz="2600" kern="1200"/>
        </a:p>
      </dsp:txBody>
      <dsp:txXfrm>
        <a:off x="382666" y="1162885"/>
        <a:ext cx="3195938" cy="1755684"/>
      </dsp:txXfrm>
    </dsp:sp>
    <dsp:sp modelId="{B792447D-885F-451D-9ADA-846EAF8E58F0}">
      <dsp:nvSpPr>
        <dsp:cNvPr id="0" name=""/>
        <dsp:cNvSpPr/>
      </dsp:nvSpPr>
      <dsp:spPr>
        <a:xfrm>
          <a:off x="3959548" y="798257"/>
          <a:ext cx="2936895" cy="186492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77A744B-561C-4554-A372-700B2BEB8920}">
      <dsp:nvSpPr>
        <dsp:cNvPr id="0" name=""/>
        <dsp:cNvSpPr/>
      </dsp:nvSpPr>
      <dsp:spPr>
        <a:xfrm>
          <a:off x="4285869" y="1108263"/>
          <a:ext cx="2936895" cy="1864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b="1" kern="1200"/>
            <a:t>בעיית זמן חיפוש</a:t>
          </a:r>
        </a:p>
        <a:p>
          <a:pPr marL="0" lvl="0" indent="0" algn="ctr" defTabSz="1155700">
            <a:lnSpc>
              <a:spcPct val="90000"/>
            </a:lnSpc>
            <a:spcBef>
              <a:spcPct val="0"/>
            </a:spcBef>
            <a:spcAft>
              <a:spcPct val="35000"/>
            </a:spcAft>
            <a:buNone/>
          </a:pPr>
          <a:r>
            <a:rPr lang="he-IL" sz="2600" kern="1200"/>
            <a:t>מטריצה גדולה = זמן חיפוש גדול</a:t>
          </a:r>
          <a:endParaRPr lang="en-US" sz="2600" kern="1200"/>
        </a:p>
      </dsp:txBody>
      <dsp:txXfrm>
        <a:off x="4340491" y="1162885"/>
        <a:ext cx="2827651" cy="1755684"/>
      </dsp:txXfrm>
    </dsp:sp>
    <dsp:sp modelId="{DA9DA474-8DC3-4FC4-9A56-43070F8D26C4}">
      <dsp:nvSpPr>
        <dsp:cNvPr id="0" name=""/>
        <dsp:cNvSpPr/>
      </dsp:nvSpPr>
      <dsp:spPr>
        <a:xfrm>
          <a:off x="7549087" y="798257"/>
          <a:ext cx="2936895" cy="186492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8355294-896E-4E10-AB04-2B81C4B88B27}">
      <dsp:nvSpPr>
        <dsp:cNvPr id="0" name=""/>
        <dsp:cNvSpPr/>
      </dsp:nvSpPr>
      <dsp:spPr>
        <a:xfrm>
          <a:off x="7875408" y="1108263"/>
          <a:ext cx="2936895" cy="1864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b="1" kern="1200"/>
            <a:t>למידה איטית</a:t>
          </a:r>
        </a:p>
        <a:p>
          <a:pPr marL="0" lvl="0" indent="0" algn="ctr" defTabSz="1155700">
            <a:lnSpc>
              <a:spcPct val="90000"/>
            </a:lnSpc>
            <a:spcBef>
              <a:spcPct val="0"/>
            </a:spcBef>
            <a:spcAft>
              <a:spcPct val="35000"/>
            </a:spcAft>
            <a:buNone/>
          </a:pPr>
          <a:r>
            <a:rPr lang="he-IL" sz="2600" kern="1200"/>
            <a:t>אולי קיים אלגוריתם למידה יותר חכם?</a:t>
          </a:r>
          <a:endParaRPr lang="en-US" sz="2600" kern="1200"/>
        </a:p>
      </dsp:txBody>
      <dsp:txXfrm>
        <a:off x="7930030" y="1162885"/>
        <a:ext cx="2827651" cy="17556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92346-4D28-45F1-B341-A2778EB929F6}">
      <dsp:nvSpPr>
        <dsp:cNvPr id="0" name=""/>
        <dsp:cNvSpPr/>
      </dsp:nvSpPr>
      <dsp:spPr>
        <a:xfrm>
          <a:off x="1311479" y="0"/>
          <a:ext cx="8084573" cy="801669"/>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a:t>מבוסס על אותו הרעיון של </a:t>
          </a:r>
          <a:r>
            <a:rPr lang="en-US" sz="2100" kern="1200"/>
            <a:t>Q learning</a:t>
          </a:r>
        </a:p>
      </dsp:txBody>
      <dsp:txXfrm>
        <a:off x="2215593" y="23480"/>
        <a:ext cx="7156979" cy="754709"/>
      </dsp:txXfrm>
    </dsp:sp>
    <dsp:sp modelId="{654431BF-9A33-4F45-8B10-C068D5A2CDCE}">
      <dsp:nvSpPr>
        <dsp:cNvPr id="0" name=""/>
        <dsp:cNvSpPr/>
      </dsp:nvSpPr>
      <dsp:spPr>
        <a:xfrm>
          <a:off x="1344060" y="947427"/>
          <a:ext cx="8084573" cy="801669"/>
        </a:xfrm>
        <a:prstGeom prst="roundRect">
          <a:avLst>
            <a:gd name="adj" fmla="val 10000"/>
          </a:avLst>
        </a:prstGeom>
        <a:gradFill rotWithShape="0">
          <a:gsLst>
            <a:gs pos="0">
              <a:schemeClr val="accent2">
                <a:hueOff val="37813"/>
                <a:satOff val="4346"/>
                <a:lumOff val="-3464"/>
                <a:alphaOff val="0"/>
                <a:tint val="94000"/>
                <a:satMod val="105000"/>
                <a:lumMod val="102000"/>
              </a:schemeClr>
            </a:gs>
            <a:gs pos="100000">
              <a:schemeClr val="accent2">
                <a:hueOff val="37813"/>
                <a:satOff val="4346"/>
                <a:lumOff val="-346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b="1" kern="1200"/>
            <a:t>את הטבלה מחליפה רשת נוירונים</a:t>
          </a:r>
          <a:r>
            <a:rPr lang="en-US" sz="2100" b="1" kern="1200"/>
            <a:t> </a:t>
          </a:r>
          <a:r>
            <a:rPr lang="he-IL" sz="2100" b="1" kern="1200"/>
            <a:t>                                              </a:t>
          </a:r>
          <a:r>
            <a:rPr lang="he-IL" sz="2100" kern="1200"/>
            <a:t>מקבלת מצב ומוציאה את האיכות של כל פעולה אפשרית ב-</a:t>
          </a:r>
          <a:r>
            <a:rPr lang="en-US" sz="2100" kern="1200"/>
            <a:t>AS</a:t>
          </a:r>
        </a:p>
      </dsp:txBody>
      <dsp:txXfrm>
        <a:off x="2565708" y="970907"/>
        <a:ext cx="6839445" cy="754709"/>
      </dsp:txXfrm>
    </dsp:sp>
    <dsp:sp modelId="{2485086B-A323-4F5F-9872-FDA681AEC720}">
      <dsp:nvSpPr>
        <dsp:cNvPr id="0" name=""/>
        <dsp:cNvSpPr/>
      </dsp:nvSpPr>
      <dsp:spPr>
        <a:xfrm>
          <a:off x="677083" y="1894855"/>
          <a:ext cx="8084573" cy="801669"/>
        </a:xfrm>
        <a:prstGeom prst="roundRect">
          <a:avLst>
            <a:gd name="adj" fmla="val 10000"/>
          </a:avLst>
        </a:prstGeom>
        <a:gradFill rotWithShape="0">
          <a:gsLst>
            <a:gs pos="0">
              <a:schemeClr val="accent2">
                <a:hueOff val="75626"/>
                <a:satOff val="8693"/>
                <a:lumOff val="-6929"/>
                <a:alphaOff val="0"/>
                <a:tint val="94000"/>
                <a:satMod val="105000"/>
                <a:lumMod val="102000"/>
              </a:schemeClr>
            </a:gs>
            <a:gs pos="100000">
              <a:schemeClr val="accent2">
                <a:hueOff val="75626"/>
                <a:satOff val="8693"/>
                <a:lumOff val="-692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a:t>נוקטים בפעולה שמביאה את התועלת המקסימלית</a:t>
          </a:r>
          <a:endParaRPr lang="en-US" sz="2100" kern="1200"/>
        </a:p>
      </dsp:txBody>
      <dsp:txXfrm>
        <a:off x="1888625" y="1918335"/>
        <a:ext cx="6849551" cy="754709"/>
      </dsp:txXfrm>
    </dsp:sp>
    <dsp:sp modelId="{59DD4B23-10E6-4623-BCC8-A8113DA52474}">
      <dsp:nvSpPr>
        <dsp:cNvPr id="0" name=""/>
        <dsp:cNvSpPr/>
      </dsp:nvSpPr>
      <dsp:spPr>
        <a:xfrm>
          <a:off x="0" y="2842282"/>
          <a:ext cx="8084573" cy="801669"/>
        </a:xfrm>
        <a:prstGeom prst="roundRect">
          <a:avLst>
            <a:gd name="adj" fmla="val 10000"/>
          </a:avLst>
        </a:prstGeom>
        <a:gradFill rotWithShape="0">
          <a:gsLst>
            <a:gs pos="0">
              <a:schemeClr val="accent2">
                <a:hueOff val="113439"/>
                <a:satOff val="13039"/>
                <a:lumOff val="-10393"/>
                <a:alphaOff val="0"/>
                <a:tint val="94000"/>
                <a:satMod val="105000"/>
                <a:lumMod val="102000"/>
              </a:schemeClr>
            </a:gs>
            <a:gs pos="100000">
              <a:schemeClr val="accent2">
                <a:hueOff val="113439"/>
                <a:satOff val="13039"/>
                <a:lumOff val="-1039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a:t>הרשת מתעדכנת לפי רצף ה-</a:t>
          </a:r>
          <a:r>
            <a:rPr lang="en-US" sz="2100" kern="1200"/>
            <a:t>reward</a:t>
          </a:r>
          <a:r>
            <a:rPr lang="he-IL" sz="2100" kern="1200"/>
            <a:t>-ים שמתקבלים מכל פעולה</a:t>
          </a:r>
          <a:endParaRPr lang="en-US" sz="2100" kern="1200"/>
        </a:p>
      </dsp:txBody>
      <dsp:txXfrm>
        <a:off x="1221648" y="2865762"/>
        <a:ext cx="6839445" cy="754709"/>
      </dsp:txXfrm>
    </dsp:sp>
    <dsp:sp modelId="{28F5C27B-97DB-4A68-AF84-4F73F3218085}">
      <dsp:nvSpPr>
        <dsp:cNvPr id="0" name=""/>
        <dsp:cNvSpPr/>
      </dsp:nvSpPr>
      <dsp:spPr>
        <a:xfrm flipH="1" flipV="1">
          <a:off x="1443236" y="1725003"/>
          <a:ext cx="183520" cy="63713"/>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rtl="1">
            <a:lnSpc>
              <a:spcPct val="90000"/>
            </a:lnSpc>
            <a:spcBef>
              <a:spcPct val="0"/>
            </a:spcBef>
            <a:spcAft>
              <a:spcPct val="35000"/>
            </a:spcAft>
            <a:buNone/>
          </a:pPr>
          <a:endParaRPr lang="en-US" sz="500" kern="1200"/>
        </a:p>
      </dsp:txBody>
      <dsp:txXfrm rot="10800000">
        <a:off x="1484528" y="1740772"/>
        <a:ext cx="100936" cy="47944"/>
      </dsp:txXfrm>
    </dsp:sp>
    <dsp:sp modelId="{56FE2EE4-4012-438D-AC30-4E6C9A4F6586}">
      <dsp:nvSpPr>
        <dsp:cNvPr id="0" name=""/>
        <dsp:cNvSpPr/>
      </dsp:nvSpPr>
      <dsp:spPr>
        <a:xfrm>
          <a:off x="1344060" y="1561433"/>
          <a:ext cx="521085" cy="521085"/>
        </a:xfrm>
        <a:prstGeom prst="downArrow">
          <a:avLst>
            <a:gd name="adj1" fmla="val 55000"/>
            <a:gd name="adj2" fmla="val 45000"/>
          </a:avLst>
        </a:prstGeom>
        <a:solidFill>
          <a:schemeClr val="accent2">
            <a:tint val="40000"/>
            <a:alpha val="90000"/>
            <a:hueOff val="214651"/>
            <a:satOff val="3964"/>
            <a:lumOff val="-442"/>
            <a:alphaOff val="0"/>
          </a:schemeClr>
        </a:solidFill>
        <a:ln w="9525" cap="flat" cmpd="sng" algn="ctr">
          <a:solidFill>
            <a:schemeClr val="accent2">
              <a:tint val="40000"/>
              <a:alpha val="90000"/>
              <a:hueOff val="214651"/>
              <a:satOff val="3964"/>
              <a:lumOff val="-4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rtl="1">
            <a:lnSpc>
              <a:spcPct val="90000"/>
            </a:lnSpc>
            <a:spcBef>
              <a:spcPct val="0"/>
            </a:spcBef>
            <a:spcAft>
              <a:spcPct val="35000"/>
            </a:spcAft>
            <a:buNone/>
          </a:pPr>
          <a:endParaRPr lang="en-US" sz="2600" kern="1200"/>
        </a:p>
      </dsp:txBody>
      <dsp:txXfrm>
        <a:off x="1461304" y="1561433"/>
        <a:ext cx="286597" cy="392116"/>
      </dsp:txXfrm>
    </dsp:sp>
    <dsp:sp modelId="{EF72C39B-3F0F-4C61-BB73-E2DB63F0627F}">
      <dsp:nvSpPr>
        <dsp:cNvPr id="0" name=""/>
        <dsp:cNvSpPr/>
      </dsp:nvSpPr>
      <dsp:spPr>
        <a:xfrm>
          <a:off x="677083" y="2508860"/>
          <a:ext cx="521085" cy="521085"/>
        </a:xfrm>
        <a:prstGeom prst="downArrow">
          <a:avLst>
            <a:gd name="adj1" fmla="val 55000"/>
            <a:gd name="adj2" fmla="val 45000"/>
          </a:avLst>
        </a:prstGeom>
        <a:solidFill>
          <a:schemeClr val="accent2">
            <a:tint val="40000"/>
            <a:alpha val="90000"/>
            <a:hueOff val="429303"/>
            <a:satOff val="7928"/>
            <a:lumOff val="-885"/>
            <a:alphaOff val="0"/>
          </a:schemeClr>
        </a:solidFill>
        <a:ln w="9525" cap="flat" cmpd="sng" algn="ctr">
          <a:solidFill>
            <a:schemeClr val="accent2">
              <a:tint val="40000"/>
              <a:alpha val="90000"/>
              <a:hueOff val="429303"/>
              <a:satOff val="7928"/>
              <a:lumOff val="-88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rtl="1">
            <a:lnSpc>
              <a:spcPct val="90000"/>
            </a:lnSpc>
            <a:spcBef>
              <a:spcPct val="0"/>
            </a:spcBef>
            <a:spcAft>
              <a:spcPct val="35000"/>
            </a:spcAft>
            <a:buNone/>
          </a:pPr>
          <a:endParaRPr lang="en-US" sz="2600" kern="1200"/>
        </a:p>
      </dsp:txBody>
      <dsp:txXfrm>
        <a:off x="794327" y="2508860"/>
        <a:ext cx="286597" cy="3921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A4D31-233C-4E94-9AFF-4F9E0486ACC8}">
      <dsp:nvSpPr>
        <dsp:cNvPr id="0" name=""/>
        <dsp:cNvSpPr/>
      </dsp:nvSpPr>
      <dsp:spPr>
        <a:xfrm>
          <a:off x="104185" y="0"/>
          <a:ext cx="2490001" cy="149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he-IL" sz="2400" kern="1200"/>
            <a:t>נותנים לרשת להתאמן</a:t>
          </a:r>
          <a:endParaRPr lang="en-US" sz="2400" kern="1200"/>
        </a:p>
      </dsp:txBody>
      <dsp:txXfrm>
        <a:off x="147943" y="43758"/>
        <a:ext cx="2402485" cy="1406484"/>
      </dsp:txXfrm>
    </dsp:sp>
    <dsp:sp modelId="{FF1BD053-B46A-4896-8C0F-502C228EED4F}">
      <dsp:nvSpPr>
        <dsp:cNvPr id="0" name=""/>
        <dsp:cNvSpPr/>
      </dsp:nvSpPr>
      <dsp:spPr>
        <a:xfrm>
          <a:off x="2843187" y="438240"/>
          <a:ext cx="527880" cy="617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843187" y="561744"/>
        <a:ext cx="369516" cy="370512"/>
      </dsp:txXfrm>
    </dsp:sp>
    <dsp:sp modelId="{E536BB0E-6737-49E8-8776-97C982DDA9AE}">
      <dsp:nvSpPr>
        <dsp:cNvPr id="0" name=""/>
        <dsp:cNvSpPr/>
      </dsp:nvSpPr>
      <dsp:spPr>
        <a:xfrm>
          <a:off x="3590188" y="0"/>
          <a:ext cx="2490001" cy="149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he-IL" sz="2400" kern="1200"/>
            <a:t>שומרים את המידע על מהלך המשחק שהיא מבצעת</a:t>
          </a:r>
          <a:endParaRPr lang="en-US" sz="2400" kern="1200"/>
        </a:p>
      </dsp:txBody>
      <dsp:txXfrm>
        <a:off x="3633946" y="43758"/>
        <a:ext cx="2402485" cy="1406484"/>
      </dsp:txXfrm>
    </dsp:sp>
    <dsp:sp modelId="{48C83CB2-4C68-4A05-86F2-412609C28312}">
      <dsp:nvSpPr>
        <dsp:cNvPr id="0" name=""/>
        <dsp:cNvSpPr/>
      </dsp:nvSpPr>
      <dsp:spPr>
        <a:xfrm>
          <a:off x="6303598" y="438240"/>
          <a:ext cx="473626" cy="617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303598" y="561744"/>
        <a:ext cx="331538" cy="370512"/>
      </dsp:txXfrm>
    </dsp:sp>
    <dsp:sp modelId="{983B83D3-A0AF-482E-9F85-88583EC117F5}">
      <dsp:nvSpPr>
        <dsp:cNvPr id="0" name=""/>
        <dsp:cNvSpPr/>
      </dsp:nvSpPr>
      <dsp:spPr>
        <a:xfrm>
          <a:off x="6973825" y="0"/>
          <a:ext cx="3184587" cy="149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he-IL" sz="2400" kern="1200"/>
            <a:t>מאמנים את הרשת על המידע שנשמר ברצף </a:t>
          </a:r>
          <a:endParaRPr lang="en-US" sz="2400" kern="1200"/>
        </a:p>
      </dsp:txBody>
      <dsp:txXfrm>
        <a:off x="7017583" y="43758"/>
        <a:ext cx="3097071" cy="14064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7AC18A-5131-43AA-B428-18671B5D1639}" type="datetimeFigureOut">
              <a:rPr lang="en-US" smtClean="0"/>
              <a:t>4/27/2020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5306F-34D5-484A-A3F2-245304982F09}" type="slidenum">
              <a:rPr lang="en-US" smtClean="0"/>
              <a:t>‹#›</a:t>
            </a:fld>
            <a:endParaRPr lang="en-US"/>
          </a:p>
        </p:txBody>
      </p:sp>
    </p:spTree>
    <p:extLst>
      <p:ext uri="{BB962C8B-B14F-4D97-AF65-F5344CB8AC3E}">
        <p14:creationId xmlns:p14="http://schemas.microsoft.com/office/powerpoint/2010/main" val="43102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554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רעיון 1: השגת הקוד המקורי של המשחק</a:t>
            </a:r>
          </a:p>
          <a:p>
            <a:pPr lvl="1" algn="r" rtl="1"/>
            <a:r>
              <a:rPr lang="he-IL" b="1"/>
              <a:t>אומרים: </a:t>
            </a:r>
            <a:r>
              <a:rPr lang="he-IL"/>
              <a:t>לא ניתן היה לגשת אליו בשום צורה שימושית </a:t>
            </a:r>
            <a:r>
              <a:rPr lang="he-IL" b="1"/>
              <a:t>הנפשה של איקס על זה</a:t>
            </a:r>
          </a:p>
          <a:p>
            <a:pPr algn="r" rtl="1"/>
            <a:r>
              <a:rPr lang="he-IL"/>
              <a:t>רעיון 2: שימוש בדוגמאות משחק שאחרים בנו</a:t>
            </a:r>
          </a:p>
          <a:p>
            <a:pPr lvl="1" algn="r" rtl="1"/>
            <a:r>
              <a:rPr lang="he-IL" b="1"/>
              <a:t>אומרים: </a:t>
            </a:r>
            <a:r>
              <a:rPr lang="he-IL"/>
              <a:t>משחק עם רזולוציה ואנימציה גרועות</a:t>
            </a:r>
            <a:r>
              <a:rPr lang="en-US"/>
              <a:t> ) </a:t>
            </a:r>
            <a:r>
              <a:rPr lang="he-IL"/>
              <a:t>לשים פה דוגמא תמונה) </a:t>
            </a:r>
          </a:p>
          <a:p>
            <a:pPr lvl="1" algn="r" rtl="1"/>
            <a:r>
              <a:rPr lang="he-IL"/>
              <a:t>לא יצרו את המשחקים </a:t>
            </a:r>
            <a:r>
              <a:rPr lang="he-IL" err="1"/>
              <a:t>פייתון</a:t>
            </a:r>
            <a:r>
              <a:rPr lang="he-IL"/>
              <a:t> (</a:t>
            </a:r>
            <a:r>
              <a:rPr lang="en-US"/>
              <a:t>html, </a:t>
            </a:r>
            <a:r>
              <a:rPr lang="en-US" err="1"/>
              <a:t>javascript</a:t>
            </a:r>
            <a:r>
              <a:rPr lang="he-IL"/>
              <a:t>)</a:t>
            </a:r>
            <a:r>
              <a:rPr lang="he-IL" b="1"/>
              <a:t> הנפשה של איקס על זה</a:t>
            </a:r>
            <a:endParaRPr lang="he-IL"/>
          </a:p>
          <a:p>
            <a:pPr algn="r" rtl="1"/>
            <a:r>
              <a:rPr lang="he-IL"/>
              <a:t>רעיון 3: להשתמש בספריות ותוכנות שמתרגמות </a:t>
            </a:r>
            <a:r>
              <a:rPr lang="en-US" err="1"/>
              <a:t>javascript</a:t>
            </a:r>
            <a:r>
              <a:rPr lang="he-IL"/>
              <a:t> </a:t>
            </a:r>
            <a:r>
              <a:rPr lang="he-IL" err="1"/>
              <a:t>לפייתון</a:t>
            </a:r>
            <a:endParaRPr lang="he-IL"/>
          </a:p>
          <a:p>
            <a:pPr lvl="1" algn="r" rtl="1"/>
            <a:r>
              <a:rPr lang="he-IL" b="1"/>
              <a:t>אומרים: </a:t>
            </a:r>
            <a:r>
              <a:rPr lang="he-IL"/>
              <a:t>השימוש בתוכנה והעבודה איתה לא עבדו ולא השתלם לנו לנסות לתקן </a:t>
            </a:r>
            <a:r>
              <a:rPr lang="he-IL" b="1"/>
              <a:t>הנפשה של איקס על זה</a:t>
            </a:r>
            <a:endParaRPr lang="he-IL"/>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115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בניית קוד של המשחק עצמו, שידמה כמה שיותר את המשחק האמיתי</a:t>
            </a:r>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914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err="1"/>
              <a:t>אובזרויישן</a:t>
            </a:r>
            <a:r>
              <a:rPr lang="he-IL"/>
              <a:t> ספייס: במשחק נתנו לכל שחקן מספר שמייצג את "השם" שלו. </a:t>
            </a:r>
            <a:r>
              <a:rPr lang="he-IL" err="1"/>
              <a:t>הא"ס</a:t>
            </a:r>
            <a:r>
              <a:rPr lang="he-IL"/>
              <a:t> שלנו זה מטריצה בגודל הלוח שבה בכל תא יש 0 אם אין בו כלום ואפשר לפגוע בו, את השם של השחקן איפה שהוא נמצא שמהווה את הנחש בעובי 1 וכו' להסביר את זה</a:t>
            </a:r>
          </a:p>
          <a:p>
            <a:pPr algn="r"/>
            <a:r>
              <a:rPr lang="he-IL"/>
              <a:t>אקשן ספייס: להסביר זה די פשוט... 0 זה אותו דבר, 1 זה... כמו שכל שחקן יכול להחליט לבצע אחת מ-3 פעולות כך גם הרשת</a:t>
            </a:r>
          </a:p>
          <a:p>
            <a:pPr algn="r"/>
            <a:r>
              <a:rPr lang="he-IL"/>
              <a:t>תגמול: לתאר את זה ואת העיבוד לפני ולהסביר למה עשינו עיבוד כמו שעשינו (נגיד למה כיווצנו ל-20).</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02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1"/>
              <a:t>(ואז נשים את זה כאן, כשניתן במה נפרדת לבעיה הזאת)</a:t>
            </a:r>
          </a:p>
          <a:p>
            <a:pPr algn="r" rtl="1"/>
            <a:r>
              <a:rPr lang="he-IL"/>
              <a:t>אחת הבעיות המשמעותיות שנתקלים בהן בתחילת בניית סביבה היא איך נכון לייצג את המשחק?</a:t>
            </a:r>
            <a:r>
              <a:rPr lang="en-US"/>
              <a:t> </a:t>
            </a:r>
            <a:r>
              <a:rPr lang="he-IL"/>
              <a:t> זה הגרעין הקשה, לייצוג נכון יכולה להיות השפעה משמעותית על איך שהרשת תלמד מבחינת מהירות ואיכות</a:t>
            </a:r>
          </a:p>
          <a:p>
            <a:pPr algn="r" rtl="1"/>
            <a:r>
              <a:rPr lang="he-IL"/>
              <a:t>הייצוג של המשחק צריך להיות גם אינפורמטיבי שהרשת תוכל להבין את המצב שלה נכון כדי שתוכל לקחת החלטות רלוונטיות ומצד שני רוצים שהייצוג יהיה כמה שיותר חסכוני כדי שלרשת לא ייקח הרבה זמן כדי ללמוד ושהיא תוכל לעבד את המידע בצורה יותר מהירה. ייצוג טוב גם ידע להוציא מהמצב במשחק את החלקים שרלוונטי לשחקן לדעת באותו רגע (או רובם) ולא רק להקטין את התמונה אל גם לדעת מה לא חשוב שהרשת תקבל.</a:t>
            </a:r>
          </a:p>
          <a:p>
            <a:pPr algn="r" rtl="1"/>
            <a:r>
              <a:rPr lang="he-IL"/>
              <a:t>(אומרים את כל האפשרויות, "והיו עוד לא מעט רעיונות" –עוברים שקופית</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688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עצירת ביניים מהירה:</a:t>
            </a:r>
          </a:p>
          <a:p>
            <a:pPr algn="r"/>
            <a:r>
              <a:rPr lang="he-IL"/>
              <a:t>למדנו מה זה למידת חיזוק ושהיא מורכבת בתקשורת בין שתי ישויות: הסוכן והסביבה. הסוכן הוא השחקן שפועל בסביבה ונוקט פעולות אנחנו נרצה שהוא ילמד יותר טוב.</a:t>
            </a:r>
          </a:p>
          <a:p>
            <a:pPr algn="r"/>
            <a:r>
              <a:rPr lang="he-IL"/>
              <a:t>הסביבה היא המשחק עצמו והיא חייבת להיות מסוגלת לדמות את המשחק במידה טובה, להיות מסוגלת להעריך את פעולות השחקן עם פונקציות תגמול ולדעת לקודד מצבים.</a:t>
            </a:r>
          </a:p>
          <a:p>
            <a:pPr algn="r"/>
            <a:r>
              <a:rPr lang="he-IL" b="1"/>
              <a:t>לחשוב אם אולי לשפר את השקופית</a:t>
            </a:r>
            <a:endParaRPr lang="en-US" b="1"/>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307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חוזרים בקצרה על מה הסוכן עושה (לוקח את ההחלטות, מדמה את השחקן)</a:t>
            </a:r>
          </a:p>
          <a:p>
            <a:pPr algn="r"/>
            <a:r>
              <a:rPr lang="he-IL"/>
              <a:t>פה בא לידי ביטוי באיזה סוג של למידת חיזוק השתמשנו  מאחר וברוב הסוגים יש תמיד סביבה שפחות או יותר מורכבת באותה הצורה...</a:t>
            </a:r>
          </a:p>
          <a:p>
            <a:pPr algn="r"/>
            <a:r>
              <a:rPr lang="he-IL"/>
              <a:t>אנחנו רוצים שידע להחליט איזו פעולה לעשות בהינתן מצב, ושבהינתן התועלת של הפעולה הקודמת שלו ללמוד איזה פעולות לעשות במצבים דומים ובפעמים הבאות.</a:t>
            </a:r>
          </a:p>
          <a:p>
            <a:pPr algn="r"/>
            <a:r>
              <a:rPr lang="he-IL"/>
              <a:t>האלגוריתם שהשתמשנו בו מכיל הרבה פרטים אז תשימו לב טוב כי זה חלק חשוב.</a:t>
            </a:r>
          </a:p>
          <a:p>
            <a:pPr algn="r"/>
            <a:r>
              <a:rPr lang="he-IL"/>
              <a:t>נתחיל באלגוריתם יותר בסיסי ופשוט:</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26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זה אלגוריתם שימושי ב-</a:t>
            </a:r>
            <a:r>
              <a:rPr lang="en-US"/>
              <a:t>RL</a:t>
            </a:r>
            <a:r>
              <a:rPr lang="he-IL"/>
              <a:t> כדי ללמד סוכן...... (מסבירים על למידת </a:t>
            </a:r>
            <a:r>
              <a:rPr lang="en-US"/>
              <a:t>Q</a:t>
            </a:r>
            <a:r>
              <a:rPr lang="he-IL"/>
              <a:t>, לייפות את השקופית ולסדר אותה, לזכור לשים הרבה המחשות ומעט טקסט)</a:t>
            </a:r>
          </a:p>
          <a:p>
            <a:pPr marL="0" marR="0" lvl="0" indent="0" algn="r" defTabSz="914400" rtl="1" eaLnBrk="1" fontAlgn="auto" latinLnBrk="0" hangingPunct="1">
              <a:lnSpc>
                <a:spcPct val="100000"/>
              </a:lnSpc>
              <a:spcBef>
                <a:spcPts val="0"/>
              </a:spcBef>
              <a:spcAft>
                <a:spcPts val="0"/>
              </a:spcAft>
              <a:buClrTx/>
              <a:buSzTx/>
              <a:buFontTx/>
              <a:buNone/>
              <a:tabLst/>
              <a:defRPr/>
            </a:pPr>
            <a:r>
              <a:rPr lang="en-US"/>
              <a:t>Q</a:t>
            </a:r>
            <a:r>
              <a:rPr lang="he-IL"/>
              <a:t> –</a:t>
            </a:r>
            <a:r>
              <a:rPr lang="en-US"/>
              <a:t>Quality</a:t>
            </a:r>
            <a:r>
              <a:rPr lang="he-IL"/>
              <a:t> - אחד האלגוריתמים לממש </a:t>
            </a:r>
            <a:r>
              <a:rPr lang="en-US"/>
              <a:t>RL</a:t>
            </a:r>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הסוכן באלגוריתם הזה הוא מטריצה של מרחב המצבים על מרחב הפעולות. המטריצה הזאת מייצגת כל מצב אפשרי במשחק ועבור כל מצב את כל הפעולות האפשריות במשחק (נגיד בשחמט כל המהלכים החוקיים,</a:t>
            </a:r>
            <a:r>
              <a:rPr lang="en-US"/>
              <a:t> </a:t>
            </a:r>
            <a:r>
              <a:rPr lang="he-IL"/>
              <a:t>בסודוקו כל הלוחות האפשריים והמהלכים הם לשים 1-9)</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בכל מצב שהסוכן מקבל מהסביבה הוא מסתכל איזה מהלך בשורה המתאימה למצב הכי כדאית 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ב-</a:t>
            </a:r>
            <a:r>
              <a:rPr lang="en-US"/>
              <a:t>reward</a:t>
            </a:r>
            <a:r>
              <a:rPr lang="he-IL"/>
              <a:t> שהוא מקבל הוא משתמש כדי לעדכן את הערכים במטריצה ככה שהם יהיו יותר נכונים.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המטרה היא שהערכים במטריצה יהיו כמה שיותר מדויקים כך שבכל מצב במשחק ייקח את הפעולה ההכי טובה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a:p>
          <a:p>
            <a:pPr algn="r" rtl="1"/>
            <a:endParaRPr lang="en-US"/>
          </a:p>
        </p:txBody>
      </p:sp>
      <p:sp>
        <p:nvSpPr>
          <p:cNvPr id="4" name="Slide Number Placeholder 3"/>
          <p:cNvSpPr>
            <a:spLocks noGrp="1"/>
          </p:cNvSpPr>
          <p:nvPr>
            <p:ph type="sldNum" sz="quarter" idx="5"/>
          </p:nvPr>
        </p:nvSpPr>
        <p:spPr/>
        <p:txBody>
          <a:bodyPr/>
          <a:lstStyle/>
          <a:p>
            <a:fld id="{70CA2E01-99EB-4EB4-92DE-17C48E3B990F}" type="slidenum">
              <a:rPr lang="en-US" smtClean="0"/>
              <a:t>20</a:t>
            </a:fld>
            <a:endParaRPr lang="en-US"/>
          </a:p>
        </p:txBody>
      </p:sp>
    </p:spTree>
    <p:extLst>
      <p:ext uri="{BB962C8B-B14F-4D97-AF65-F5344CB8AC3E}">
        <p14:creationId xmlns:p14="http://schemas.microsoft.com/office/powerpoint/2010/main" val="1539751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(מסבירים על למידת </a:t>
            </a:r>
            <a:r>
              <a:rPr lang="en-US"/>
              <a:t>Q</a:t>
            </a:r>
            <a:r>
              <a:rPr lang="he-IL"/>
              <a:t>, לייפות את השקופית ולסדר אותה, לזכור לשים הרבה המחשות ומעט טקסט)</a:t>
            </a:r>
            <a:endParaRPr lang="en-US"/>
          </a:p>
          <a:p>
            <a:pPr marL="0" marR="0" lvl="0" indent="0" algn="r" defTabSz="914400" rtl="1" eaLnBrk="1" fontAlgn="auto" latinLnBrk="0" hangingPunct="1">
              <a:lnSpc>
                <a:spcPct val="100000"/>
              </a:lnSpc>
              <a:spcBef>
                <a:spcPts val="0"/>
              </a:spcBef>
              <a:spcAft>
                <a:spcPts val="0"/>
              </a:spcAft>
              <a:buClrTx/>
              <a:buSzTx/>
              <a:buFontTx/>
              <a:buNone/>
              <a:tabLst/>
              <a:defRPr/>
            </a:pPr>
            <a:r>
              <a:rPr lang="he-IL"/>
              <a:t>מסבירים את הנוסחה והכול...</a:t>
            </a:r>
            <a:endParaRPr lang="en-US"/>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11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מתארים את הבעיות בלמידת </a:t>
            </a:r>
            <a:r>
              <a:rPr lang="en-US"/>
              <a:t>Q</a:t>
            </a:r>
          </a:p>
          <a:p>
            <a:pPr algn="r" rtl="1"/>
            <a:r>
              <a:rPr lang="he-IL"/>
              <a:t>בקישור אלינו- </a:t>
            </a:r>
            <a:r>
              <a:rPr lang="he-IL" err="1"/>
              <a:t>באכטונג</a:t>
            </a:r>
            <a:r>
              <a:rPr lang="he-IL"/>
              <a:t> יש הרה מאוד מצבים אפשריים, יש לך לוח של 200*200 וקשה ללמוד.... מה גם שלומד לאט וכו' ורצינו אלגוריתם יותר חכם כי זה משחק יותר מורכב</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040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(מסבירים על למידת </a:t>
            </a:r>
            <a:r>
              <a:rPr lang="en-US"/>
              <a:t>Q</a:t>
            </a:r>
            <a:r>
              <a:rPr lang="he-IL"/>
              <a:t>, לייפות את השקופית ולסדר אותה, לזכור לשים הרבה המחשות ומעט טקסט)</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ככה החלטנו לממש את אלגוריתם הלמידה של הסוכן.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הרשת לומדת לחשב בצורה יותר נכונה (ורציפה) איזה תועלת תביא כל פעולה שהיא עושה, וידעת לפעול יותר טוב במצבים דומים וללמוד מהם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זה לא קובע הכול- זה רק המבנה באמצעותו הסוכן מפיק מסקנות ממה שהוא עושה ישנם עוד דברים שצריך להגדיר 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b="1">
                <a:solidFill>
                  <a:srgbClr val="FF0000"/>
                </a:solidFill>
              </a:rPr>
              <a:t>ל</a:t>
            </a:r>
            <a:endParaRPr lang="en-US" sz="1800" b="1">
              <a:solidFill>
                <a:srgbClr val="FF0000"/>
              </a:solidFill>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279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כולנו מכירים את המשחק אכטונג (תיאור קצר)</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66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מין </a:t>
            </a:r>
            <a:r>
              <a:rPr lang="he-IL" err="1"/>
              <a:t>סיכומון</a:t>
            </a:r>
            <a:r>
              <a:rPr lang="he-IL"/>
              <a:t> על הרשתות והאלגוריתמים, לסכם להם בקצרה מה זה כל דבר ובמה אנחנו משתמשים ומה ההבדלים – צריך לראות אם להכניס או לא.</a:t>
            </a:r>
          </a:p>
          <a:p>
            <a:pPr algn="r" rtl="1"/>
            <a:r>
              <a:rPr lang="he-IL"/>
              <a:t>עד פה זה החומר התיאורטי של הרשתות נוירונים</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84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הרשת הראשונית שלנו הייתה רשת גרועה פשוטה מהאינטרנט שהשתמשנו בה כדי לראות שהדברים רצים</a:t>
            </a:r>
          </a:p>
          <a:p>
            <a:pPr algn="r" rtl="1"/>
            <a:r>
              <a:rPr lang="he-IL"/>
              <a:t>ועד פה זה החלק של הסוכן.</a:t>
            </a:r>
          </a:p>
          <a:p>
            <a:pPr algn="r" rtl="1"/>
            <a:r>
              <a:rPr lang="he-IL"/>
              <a:t>יש סוכן ראשוני, ויש לנו סביבה ראשונית- עכשיו נשאר להתחיל להתאמן!</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677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אוקיי אז עד כאן יש לנו את הרשת. אבל סוכן הוא יותר מרשת. הרשת מהווה רק את הדרך שבה האלגוריתם לומד, איך שהלקחים שלו ילמדו, יש עוד דברים שצריך לקבוע לסוכן בלמידת </a:t>
            </a:r>
            <a:r>
              <a:rPr lang="en-US"/>
              <a:t>Q</a:t>
            </a:r>
            <a:r>
              <a:rPr lang="he-IL"/>
              <a:t> עמוקה.</a:t>
            </a:r>
          </a:p>
          <a:p>
            <a:pPr algn="r" rtl="1"/>
            <a:r>
              <a:rPr lang="he-IL"/>
              <a:t>הדבר הראשון נקרא </a:t>
            </a:r>
            <a:r>
              <a:rPr lang="en-US"/>
              <a:t>experience replay</a:t>
            </a:r>
            <a:r>
              <a:rPr lang="he-IL"/>
              <a:t>. לכאורה, כשאנחנו רוצים שהרשת תלמד ניתן לרוץ כמות צעדים ואחריה היא תלמד ממה שהיא עשתה הכמות הזאת היא </a:t>
            </a:r>
            <a:r>
              <a:rPr lang="en-US"/>
              <a:t>batch size</a:t>
            </a:r>
            <a:r>
              <a:rPr lang="he-IL"/>
              <a:t>. יש בזה בעיה כי הכנסה של מידע כזה מתואם (הקורלציה שלו גבוהה) וזה יגרום </a:t>
            </a:r>
            <a:r>
              <a:rPr lang="he-IL" err="1"/>
              <a:t>לאובר</a:t>
            </a:r>
            <a:r>
              <a:rPr lang="he-IL"/>
              <a:t> פיט גדול מאוד כי מכניסים מידע שהוא מאוד מסוים וספציפי וזה לא יאפשר לרשת ללמוד טוב.</a:t>
            </a:r>
          </a:p>
          <a:p>
            <a:pPr algn="r" rtl="1"/>
            <a:r>
              <a:rPr lang="he-IL"/>
              <a:t>נרצה לאמן את הרשת על מידע שהוא מגוון ושאין בינו </a:t>
            </a:r>
            <a:r>
              <a:rPr lang="he-IL" err="1"/>
              <a:t>דימיון</a:t>
            </a:r>
            <a:r>
              <a:rPr lang="he-IL"/>
              <a:t> כדי שתבין איך להגיב בצורה שלא תביא </a:t>
            </a:r>
            <a:r>
              <a:rPr lang="he-IL" err="1"/>
              <a:t>לאובר</a:t>
            </a:r>
            <a:r>
              <a:rPr lang="he-IL"/>
              <a:t> פיט.</a:t>
            </a:r>
          </a:p>
          <a:p>
            <a:pPr algn="r" rtl="1"/>
            <a:r>
              <a:rPr lang="he-IL"/>
              <a:t>הפתרון לבעיה הזאת נקרא </a:t>
            </a:r>
            <a:r>
              <a:rPr lang="en-US"/>
              <a:t>experience replay</a:t>
            </a:r>
            <a:r>
              <a:rPr lang="he-IL"/>
              <a:t>: אנחנו נותנים לרשת לרוץ ומקליטים דגימות מהמצב במשחק שבנויות כך: </a:t>
            </a:r>
            <a:r>
              <a:rPr lang="he-IL" b="1"/>
              <a:t>(מציגים את המבנה)</a:t>
            </a:r>
          </a:p>
          <a:p>
            <a:pPr algn="r" rtl="1"/>
            <a:r>
              <a:rPr lang="he-IL" b="0"/>
              <a:t>בסוף אנחנו דוגמים אקראית מידע מהמאגר שנוצר לנו ומאמנים עליו את הרשת, כך היא תלמד באופן יותר טוב ולא תיכנס </a:t>
            </a:r>
            <a:r>
              <a:rPr lang="he-IL" b="0" err="1"/>
              <a:t>לאובר</a:t>
            </a:r>
            <a:r>
              <a:rPr lang="he-IL" b="0"/>
              <a:t> פיט.</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17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אוקיי אז עד כאן יש לנו את הרשת. אבל סוכן הוא יותר מרשת. הרשת מהווה רק את הדרך שבה האלגוריתם לומד, איך שהלקחים שלו ילמדו, יש עוד דברים שצריך לקבוע לסוכן בלמידת </a:t>
            </a:r>
            <a:r>
              <a:rPr lang="en-US"/>
              <a:t>Q</a:t>
            </a:r>
            <a:r>
              <a:rPr lang="he-IL"/>
              <a:t> עמוקה.</a:t>
            </a:r>
          </a:p>
          <a:p>
            <a:pPr algn="r" rtl="1"/>
            <a:r>
              <a:rPr lang="he-IL"/>
              <a:t>הדבר הראשון נקרא </a:t>
            </a:r>
            <a:r>
              <a:rPr lang="en-US"/>
              <a:t>experience replay</a:t>
            </a:r>
            <a:r>
              <a:rPr lang="he-IL"/>
              <a:t>. לכאורה, כשאנחנו רוצים שהרשת תלמד ניתן לרוץ כמות צעדים ואחריה היא תלמד ממה שהיא עשתה הכמות הזאת היא </a:t>
            </a:r>
            <a:r>
              <a:rPr lang="en-US"/>
              <a:t>batch size</a:t>
            </a:r>
            <a:r>
              <a:rPr lang="he-IL"/>
              <a:t>. יש בזה בעיה כי הכנסה של מידע כזה מתואם (הקורלציה שלו גבוהה) וזה יגרום </a:t>
            </a:r>
            <a:r>
              <a:rPr lang="he-IL" err="1"/>
              <a:t>לאובר</a:t>
            </a:r>
            <a:r>
              <a:rPr lang="he-IL"/>
              <a:t> פיט גדול מאוד כי מכניסים מידע שהוא מאוד מסוים וספציפי וזה לא יאפשר לרשת ללמוד טוב.</a:t>
            </a:r>
          </a:p>
          <a:p>
            <a:pPr algn="r" rtl="1"/>
            <a:r>
              <a:rPr lang="he-IL"/>
              <a:t>נרצה לאמן את הרשת על מידע שהוא מגוון ושאין בינו </a:t>
            </a:r>
            <a:r>
              <a:rPr lang="he-IL" err="1"/>
              <a:t>דימיון</a:t>
            </a:r>
            <a:r>
              <a:rPr lang="he-IL"/>
              <a:t> כדי שתבין איך להגיב בצורה שלא תביא </a:t>
            </a:r>
            <a:r>
              <a:rPr lang="he-IL" err="1"/>
              <a:t>לאובר</a:t>
            </a:r>
            <a:r>
              <a:rPr lang="he-IL"/>
              <a:t> פיט.</a:t>
            </a:r>
          </a:p>
          <a:p>
            <a:pPr algn="r" rtl="1"/>
            <a:r>
              <a:rPr lang="he-IL"/>
              <a:t>הפתרון לבעיה הזאת נקרא </a:t>
            </a:r>
            <a:r>
              <a:rPr lang="en-US"/>
              <a:t>experience replay</a:t>
            </a:r>
            <a:r>
              <a:rPr lang="he-IL"/>
              <a:t>: אנחנו נותנים לרשת לרוץ ומקליטים דגימות מהמצב במשחק שבנויות כך: </a:t>
            </a:r>
            <a:r>
              <a:rPr lang="he-IL" b="1"/>
              <a:t>(מציגים את המבנה)</a:t>
            </a:r>
          </a:p>
          <a:p>
            <a:pPr algn="r" rtl="1"/>
            <a:r>
              <a:rPr lang="he-IL" b="0"/>
              <a:t>בסוף אנחנו דוגמים אקראית מידע מהמאגר שנוצר לנו ומאמנים עליו את הרשת, כך היא תלמד באופן יותר טוב ולא תיכנס </a:t>
            </a:r>
            <a:r>
              <a:rPr lang="he-IL" b="0" err="1"/>
              <a:t>לאובר</a:t>
            </a:r>
            <a:r>
              <a:rPr lang="he-IL" b="0"/>
              <a:t> פיט.</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99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מסביר על מה שכתוב בשקופית ומציג את הדילמה: באילו נקודות כדאי לרשת לבחור באפשרות שהיא רואה לנכון ובאילו נקודות היא צריכה לחקור אפשרויות חדשות?</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10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קובע את היחס שבין למידה להתנסות. מסבירים על </a:t>
            </a:r>
            <a:r>
              <a:rPr lang="he-IL" err="1"/>
              <a:t>הפוליסי</a:t>
            </a:r>
            <a:r>
              <a:rPr lang="he-IL"/>
              <a:t> הזה ושבו בחרנו...</a:t>
            </a:r>
          </a:p>
          <a:p>
            <a:pPr algn="r" rtl="1"/>
            <a:r>
              <a:rPr lang="he-IL"/>
              <a:t>לפי הגישה הזאת בהסתברות אפסילון מסוימת עושים פעולה אקראית כלשהי ולומדים ממנה ובהסתברות 1-אפסילון עושים את הפעולה שהרשת חושבת להכי טובה </a:t>
            </a:r>
          </a:p>
          <a:p>
            <a:pPr algn="r" rtl="1"/>
            <a:endParaRPr lang="he-IL"/>
          </a:p>
          <a:p>
            <a:pPr algn="r" rtl="1"/>
            <a:r>
              <a:rPr lang="he-IL"/>
              <a:t>אלו החלקים העיקריים שמרכיבים סוכן, כמובן שיש עוד אבל אלה העיקריים.</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 עד פה זה החלק של הסוכן, אם ככה הסברנו על למידת </a:t>
            </a:r>
            <a:r>
              <a:rPr lang="en-US"/>
              <a:t>Q</a:t>
            </a:r>
            <a:r>
              <a:rPr lang="he-IL"/>
              <a:t> ולמידת </a:t>
            </a:r>
            <a:r>
              <a:rPr lang="en-US"/>
              <a:t>Q</a:t>
            </a:r>
            <a:r>
              <a:rPr lang="he-IL"/>
              <a:t> עמוקה הסביבה ואיך מימשנו אותה, הסברנו על הסוכן שמורכב מרשת ויש לו תכונות נוספות כמו </a:t>
            </a:r>
            <a:r>
              <a:rPr lang="he-IL" err="1"/>
              <a:t>אקספיריינס</a:t>
            </a:r>
            <a:r>
              <a:rPr lang="he-IL"/>
              <a:t> </a:t>
            </a:r>
            <a:r>
              <a:rPr lang="he-IL" err="1"/>
              <a:t>ריפליי</a:t>
            </a:r>
            <a:r>
              <a:rPr lang="he-IL"/>
              <a:t> ואפסילון </a:t>
            </a:r>
            <a:r>
              <a:rPr lang="he-IL" err="1"/>
              <a:t>גרידי</a:t>
            </a:r>
            <a:r>
              <a:rPr lang="he-IL"/>
              <a:t> </a:t>
            </a:r>
            <a:r>
              <a:rPr lang="he-IL" err="1"/>
              <a:t>פוליסי</a:t>
            </a:r>
            <a:r>
              <a:rPr lang="he-IL"/>
              <a:t> שמשפרות את הביצוע של הרשת ותורמות ללמידה יותר יציבה ובלתי תלויה</a:t>
            </a:r>
            <a:endParaRPr lang="en-US"/>
          </a:p>
          <a:p>
            <a:pPr algn="r" rtl="1"/>
            <a:endParaRPr lang="en-US"/>
          </a:p>
          <a:p>
            <a:pPr algn="r" rtl="1"/>
            <a:r>
              <a:rPr lang="he-IL"/>
              <a:t>מכאן אנחנו עוברים הלאה לעבודה שלנו, עד פה הספקנו לבנות את המשחק וממנו לבנות סביבה, וליצור סוכן שמתאים ללמידת </a:t>
            </a:r>
            <a:r>
              <a:rPr lang="en-US"/>
              <a:t>Q</a:t>
            </a:r>
            <a:r>
              <a:rPr lang="he-IL"/>
              <a:t> עמוקה</a:t>
            </a:r>
          </a:p>
          <a:p>
            <a:pPr algn="r" rtl="1"/>
            <a:endParaRPr lang="he-IL"/>
          </a:p>
          <a:p>
            <a:pPr algn="r" rtl="1"/>
            <a:r>
              <a:rPr lang="he-IL"/>
              <a:t>לכאורה זה הכול ואפשר להתחיל לאמן ולראות תוצאות יפות ונחשים זזים...</a:t>
            </a:r>
          </a:p>
          <a:p>
            <a:pPr algn="r" rtl="1"/>
            <a:r>
              <a:rPr lang="he-IL"/>
              <a:t>אז זהו שמכאן מתחילה העבודה האמיתית</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215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רצינו להתחיל לאמן את הרשת אבל לאמן את הרשת זה גם לא פשוט כמו שזה אולי נשמע.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err="1"/>
              <a:t>בלימונענע</a:t>
            </a:r>
            <a:r>
              <a:rPr lang="he-IL"/>
              <a:t> פשוט הרצנו פיט אבל פה האימון שלנו התחלק לשני חלקים: חלק ראשון הרשת תלמד לשחק לבד ולא להתנגש בעצמה ובקירות</a:t>
            </a:r>
          </a:p>
          <a:p>
            <a:pPr algn="r" rtl="1"/>
            <a:r>
              <a:rPr lang="he-IL"/>
              <a:t>הסיבה שחילקנו לשני חלקים ולא נתנו לרשת ישר להתאמן עם עוד שחקנים היא בשביל טלסקופיות. רצינו לראות שבאמת יש תהליך של למידה ושאנחנו מקבלים רשת טובה וככה כשהיא תשחק מול שחקנים נוספים היא תוכל לחסוך זמן ולהגיע יותר מהר לשלב של פיתוח טקטיקות ואסטרטגיות.</a:t>
            </a:r>
          </a:p>
          <a:p>
            <a:pPr algn="r" rtl="1"/>
            <a:endParaRPr lang="he-IL"/>
          </a:p>
          <a:p>
            <a:pPr algn="r" rtl="1"/>
            <a:r>
              <a:rPr lang="he-IL"/>
              <a:t>העדפנו לשכפל</a:t>
            </a:r>
            <a:r>
              <a:rPr lang="en-US"/>
              <a:t> </a:t>
            </a:r>
            <a:r>
              <a:rPr lang="he-IL"/>
              <a:t> במקום להשתמש </a:t>
            </a:r>
            <a:r>
              <a:rPr lang="he-IL" err="1"/>
              <a:t>בבוט</a:t>
            </a:r>
            <a:r>
              <a:rPr lang="he-IL"/>
              <a:t> משיקולי חיסכון במאמץ- חיפשנו באינטרנט ולא מצאנו אז הלכנו על זה. הבעיה- הרבה יותר איטי</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781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לאחר אימון של הרשת במשך 200,000 צעדים (סדר גודל של 12 שעות) קיבלנו את השחקן הבא:</a:t>
            </a:r>
          </a:p>
          <a:p>
            <a:pPr algn="r" rtl="1"/>
            <a:r>
              <a:rPr lang="he-IL"/>
              <a:t>(פה יש סרטון של השחקן הלא משהו)</a:t>
            </a:r>
          </a:p>
          <a:p>
            <a:pPr algn="r" rtl="1"/>
            <a:r>
              <a:rPr lang="he-IL"/>
              <a:t>צריך גם להסביר פה למה בנינו את הרשת כמו שבנינו- לא מצאנו מאמרים שמסבירים איך אתה בונה רשת שתתאים למטרה שלך בלמידת </a:t>
            </a:r>
            <a:r>
              <a:rPr lang="en-US"/>
              <a:t>Q</a:t>
            </a:r>
            <a:r>
              <a:rPr lang="he-IL"/>
              <a:t> עמוקה וב-</a:t>
            </a:r>
            <a:r>
              <a:rPr lang="en-US"/>
              <a:t>RL</a:t>
            </a:r>
            <a:r>
              <a:rPr lang="he-IL"/>
              <a:t> בכלל, אז הלכנו לפי הסתכלות על דוגמאות של רשתות באינטרנט שהשתמשו באותו אלגוריתם של למידת </a:t>
            </a:r>
            <a:r>
              <a:rPr lang="en-US"/>
              <a:t>Q</a:t>
            </a:r>
            <a:r>
              <a:rPr lang="he-IL"/>
              <a:t> עמוקה למשחקים דומים </a:t>
            </a:r>
            <a:r>
              <a:rPr lang="he-IL" err="1"/>
              <a:t>לשלנו</a:t>
            </a:r>
            <a:r>
              <a:rPr lang="he-IL"/>
              <a:t> (אטארי וכו')</a:t>
            </a:r>
          </a:p>
          <a:p>
            <a:pPr algn="r" rtl="1"/>
            <a:r>
              <a:rPr lang="he-IL"/>
              <a:t>נסביר שאין לנו סרטונים כי זה היה מזמן ולא היה לזה הרבה משמעות......</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464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עושים חזרה קצרה על רשתות </a:t>
            </a:r>
            <a:r>
              <a:rPr lang="he-IL" err="1"/>
              <a:t>קונבולוציה</a:t>
            </a:r>
            <a:r>
              <a:rPr lang="he-IL"/>
              <a:t> ומסבירים בקצרה </a:t>
            </a:r>
            <a:r>
              <a:rPr lang="he-IL" err="1"/>
              <a:t>מהזה</a:t>
            </a:r>
            <a:endParaRPr lang="he-IL"/>
          </a:p>
          <a:p>
            <a:pPr algn="r" rtl="1"/>
            <a:r>
              <a:rPr lang="he-IL"/>
              <a:t>אנחנו צריכים להתאים את </a:t>
            </a:r>
            <a:r>
              <a:rPr lang="he-IL" err="1"/>
              <a:t>הביבה</a:t>
            </a:r>
            <a:r>
              <a:rPr lang="he-IL"/>
              <a:t> שתעבד את ה-</a:t>
            </a:r>
            <a:r>
              <a:rPr lang="en-US"/>
              <a:t>OS</a:t>
            </a:r>
            <a:r>
              <a:rPr lang="he-IL"/>
              <a:t> לרשת </a:t>
            </a:r>
            <a:r>
              <a:rPr lang="he-IL" err="1"/>
              <a:t>קונבולוציה</a:t>
            </a:r>
            <a:r>
              <a:rPr lang="he-IL"/>
              <a:t> ותחזיר מטריצה מעובדת במקום וקטור משוטח</a:t>
            </a:r>
            <a:endParaRPr lang="en-US"/>
          </a:p>
        </p:txBody>
      </p:sp>
      <p:sp>
        <p:nvSpPr>
          <p:cNvPr id="4" name="Slide Number Placeholder 3"/>
          <p:cNvSpPr>
            <a:spLocks noGrp="1"/>
          </p:cNvSpPr>
          <p:nvPr>
            <p:ph type="sldNum" sz="quarter" idx="5"/>
          </p:nvPr>
        </p:nvSpPr>
        <p:spPr/>
        <p:txBody>
          <a:bodyPr/>
          <a:lstStyle/>
          <a:p>
            <a:fld id="{19F5306F-34D5-484A-A3F2-245304982F09}" type="slidenum">
              <a:rPr lang="en-US" smtClean="0"/>
              <a:t>33</a:t>
            </a:fld>
            <a:endParaRPr lang="en-US"/>
          </a:p>
        </p:txBody>
      </p:sp>
    </p:spTree>
    <p:extLst>
      <p:ext uri="{BB962C8B-B14F-4D97-AF65-F5344CB8AC3E}">
        <p14:creationId xmlns:p14="http://schemas.microsoft.com/office/powerpoint/2010/main" val="79945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אתם בטח יודעים שיש הרבה משחקים "שנכבשו" על ידי בינה מלאכותית שהצליחה להגיע לרמת משחק גבוהה מאוד- כמו שחמט, גו, </a:t>
            </a:r>
            <a:r>
              <a:rPr lang="he-IL" err="1"/>
              <a:t>דוטה</a:t>
            </a:r>
            <a:r>
              <a:rPr lang="he-IL"/>
              <a:t> 2 ועוד</a:t>
            </a:r>
            <a:r>
              <a:rPr lang="en-US"/>
              <a:t> </a:t>
            </a:r>
            <a:r>
              <a:rPr lang="he-IL"/>
              <a:t>(אפשר לשים דוגמא של איזה משחק נגיד אטארי או דינו ראן בגיף).</a:t>
            </a:r>
          </a:p>
          <a:p>
            <a:pPr algn="r"/>
            <a:r>
              <a:rPr lang="he-IL"/>
              <a:t>בינות כאלה הגיעו לרמות גבוהות יותר מבני אדם והרבה פעמים חשפו על מיני אסטרטגיות מנצחות שבני אדם לא חשבו עליהן.</a:t>
            </a:r>
          </a:p>
          <a:p>
            <a:pPr algn="r"/>
            <a:r>
              <a:rPr lang="he-IL"/>
              <a:t>המטרה שלנו </a:t>
            </a:r>
            <a:r>
              <a:rPr lang="he-IL" err="1"/>
              <a:t>בסמו"פ</a:t>
            </a:r>
            <a:r>
              <a:rPr lang="he-IL"/>
              <a:t> הייתה לבנות בינה מלאכותית שתדע לשחק אכטונג ברמה גבוהה (נשים בכיוונים להמשך לממשק עם האינטרנט)</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838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F5306F-34D5-484A-A3F2-245304982F09}" type="slidenum">
              <a:rPr lang="en-US" smtClean="0"/>
              <a:t>34</a:t>
            </a:fld>
            <a:endParaRPr lang="en-US"/>
          </a:p>
        </p:txBody>
      </p:sp>
    </p:spTree>
    <p:extLst>
      <p:ext uri="{BB962C8B-B14F-4D97-AF65-F5344CB8AC3E}">
        <p14:creationId xmlns:p14="http://schemas.microsoft.com/office/powerpoint/2010/main" val="690966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F5306F-34D5-484A-A3F2-245304982F09}" type="slidenum">
              <a:rPr lang="en-US" smtClean="0"/>
              <a:t>37</a:t>
            </a:fld>
            <a:endParaRPr lang="en-US"/>
          </a:p>
        </p:txBody>
      </p:sp>
    </p:spTree>
    <p:extLst>
      <p:ext uri="{BB962C8B-B14F-4D97-AF65-F5344CB8AC3E}">
        <p14:creationId xmlns:p14="http://schemas.microsoft.com/office/powerpoint/2010/main" val="706079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הגישה שלנו פה הייתה לסובב את התמונה של הרשת כמו שחתכנו אותה מסביב לראש כדי שהסוכן ידע איפה הוא, אנחנו מסובבים אותה בזווית הפנייה שלו כדי שהסוכן ידע לאן הוא פונה</a:t>
            </a:r>
            <a:endParaRPr lang="en-US" dirty="0"/>
          </a:p>
        </p:txBody>
      </p:sp>
      <p:sp>
        <p:nvSpPr>
          <p:cNvPr id="4" name="Slide Number Placeholder 3"/>
          <p:cNvSpPr>
            <a:spLocks noGrp="1"/>
          </p:cNvSpPr>
          <p:nvPr>
            <p:ph type="sldNum" sz="quarter" idx="5"/>
          </p:nvPr>
        </p:nvSpPr>
        <p:spPr/>
        <p:txBody>
          <a:bodyPr/>
          <a:lstStyle/>
          <a:p>
            <a:fld id="{19F5306F-34D5-484A-A3F2-245304982F09}" type="slidenum">
              <a:rPr lang="en-US" smtClean="0"/>
              <a:t>41</a:t>
            </a:fld>
            <a:endParaRPr lang="en-US"/>
          </a:p>
        </p:txBody>
      </p:sp>
    </p:spTree>
    <p:extLst>
      <p:ext uri="{BB962C8B-B14F-4D97-AF65-F5344CB8AC3E}">
        <p14:creationId xmlns:p14="http://schemas.microsoft.com/office/powerpoint/2010/main" val="3435639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44</a:t>
            </a:fld>
            <a:endParaRPr lang="en-US"/>
          </a:p>
        </p:txBody>
      </p:sp>
    </p:spTree>
    <p:extLst>
      <p:ext uri="{BB962C8B-B14F-4D97-AF65-F5344CB8AC3E}">
        <p14:creationId xmlns:p14="http://schemas.microsoft.com/office/powerpoint/2010/main" val="353986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46</a:t>
            </a:fld>
            <a:endParaRPr lang="en-US"/>
          </a:p>
        </p:txBody>
      </p:sp>
    </p:spTree>
    <p:extLst>
      <p:ext uri="{BB962C8B-B14F-4D97-AF65-F5344CB8AC3E}">
        <p14:creationId xmlns:p14="http://schemas.microsoft.com/office/powerpoint/2010/main" val="2112867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47</a:t>
            </a:fld>
            <a:endParaRPr lang="en-US"/>
          </a:p>
        </p:txBody>
      </p:sp>
    </p:spTree>
    <p:extLst>
      <p:ext uri="{BB962C8B-B14F-4D97-AF65-F5344CB8AC3E}">
        <p14:creationId xmlns:p14="http://schemas.microsoft.com/office/powerpoint/2010/main" val="674451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48</a:t>
            </a:fld>
            <a:endParaRPr lang="en-US"/>
          </a:p>
        </p:txBody>
      </p:sp>
    </p:spTree>
    <p:extLst>
      <p:ext uri="{BB962C8B-B14F-4D97-AF65-F5344CB8AC3E}">
        <p14:creationId xmlns:p14="http://schemas.microsoft.com/office/powerpoint/2010/main" val="396920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50</a:t>
            </a:fld>
            <a:endParaRPr lang="en-US"/>
          </a:p>
        </p:txBody>
      </p:sp>
    </p:spTree>
    <p:extLst>
      <p:ext uri="{BB962C8B-B14F-4D97-AF65-F5344CB8AC3E}">
        <p14:creationId xmlns:p14="http://schemas.microsoft.com/office/powerpoint/2010/main" val="2728609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51</a:t>
            </a:fld>
            <a:endParaRPr lang="en-US"/>
          </a:p>
        </p:txBody>
      </p:sp>
    </p:spTree>
    <p:extLst>
      <p:ext uri="{BB962C8B-B14F-4D97-AF65-F5344CB8AC3E}">
        <p14:creationId xmlns:p14="http://schemas.microsoft.com/office/powerpoint/2010/main" val="538363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פה זה השלב שהגענו ל-</a:t>
            </a:r>
            <a:r>
              <a:rPr lang="en-US"/>
              <a:t>modelv3</a:t>
            </a:r>
            <a:r>
              <a:rPr lang="he-IL"/>
              <a:t>. נציג סרטונים של </a:t>
            </a:r>
            <a:r>
              <a:rPr lang="he-IL" err="1"/>
              <a:t>וואסח</a:t>
            </a:r>
            <a:r>
              <a:rPr lang="he-IL"/>
              <a:t> עליה ואיזה יפה היא ואז השקופית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הצלחנו להגיע לרשת טובה ושממש יודעת לשחק טוב עם עצמה</a:t>
            </a:r>
          </a:p>
          <a:p>
            <a:pPr algn="r" rtl="1"/>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הבעיה הייתה שהיא הייתה מאוד איטית וכשניסינו לאמן אותה עם שחקנים נוספים האימון היה מאוד מאוד איטי וגם המשחק כל הזמן נתקע בגלל כמות הפעולות שהיא עשתה והמידע שהיא הייתה צריכה לעבד</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המטרה עכשיו הייתה להוריד את זמני האימון והריצה וליצור רשת אפילו יותר חכמה וטובה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436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a:t>בלמידת המכונה שלמדנו </a:t>
            </a:r>
            <a:r>
              <a:rPr lang="he-IL" err="1"/>
              <a:t>בלימונענע</a:t>
            </a:r>
            <a:r>
              <a:rPr lang="he-IL"/>
              <a:t> הבעיות שהתעסקנו איתן היו </a:t>
            </a:r>
            <a:r>
              <a:rPr lang="he-IL">
                <a:latin typeface="Calibri" panose="020F0502020204030204" pitchFamily="34" charset="0"/>
                <a:cs typeface="Calibri" panose="020F0502020204030204" pitchFamily="34" charset="0"/>
              </a:rPr>
              <a:t>לפענח דפוסים או תבניות במידע ולהשתמש בהם כדי ליצור תחזיות או לייצר אבחנות. </a:t>
            </a:r>
            <a:r>
              <a:rPr lang="he-IL"/>
              <a:t>האובייקט היחיד שאנחנו עוסקים בו הוא הרשת.</a:t>
            </a:r>
          </a:p>
          <a:p>
            <a:pPr marL="0" marR="0" lvl="0" indent="0" algn="r" defTabSz="914400" rtl="0" eaLnBrk="1" fontAlgn="auto" latinLnBrk="0" hangingPunct="1">
              <a:lnSpc>
                <a:spcPct val="100000"/>
              </a:lnSpc>
              <a:spcBef>
                <a:spcPts val="0"/>
              </a:spcBef>
              <a:spcAft>
                <a:spcPts val="0"/>
              </a:spcAft>
              <a:buClrTx/>
              <a:buSzTx/>
              <a:buFontTx/>
              <a:buNone/>
              <a:tabLst/>
              <a:defRPr/>
            </a:pPr>
            <a:r>
              <a:rPr lang="he-IL"/>
              <a:t>בלמידה של משחק התמונה משתנה- יש לנו "רשת" שלומדת כרגיל וגם משחק שאיתו השחקן שדרכו השחקן שאנחנו בונים לומד. הפעם אנחנו לא מנסים לקבל על אבחנה ולזהות דפוס, אלא רוצים ממש לגבש שיטת משחק או יכולת לשחק במשחק כך שבכל שלב במשחק אפשר יהיה לקחת את ההחלטה הכי טובה לשחקן.</a:t>
            </a:r>
            <a:r>
              <a:rPr lang="he-IL" b="1"/>
              <a:t> ה.</a:t>
            </a:r>
          </a:p>
          <a:p>
            <a:pPr algn="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940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התוצאות שהגענו אליהן בכלל לא היו טובות ומספקות. הגענו למצב שיש לנו את הרכיבים ושהם עובדים טוב אבל יש עוד דרך ארוכה לעבור עד שנוכל להגיע לשחקן טוב.</a:t>
            </a:r>
          </a:p>
          <a:p>
            <a:pPr algn="r" rtl="1"/>
            <a:r>
              <a:rPr lang="he-IL"/>
              <a:t>את השיפורים כאן הכנסנו לא כולם במכה אחת, היינו צריכים לנסות שינויים רבים ולקרוא הרבה באינטרנט. בחנו הרבה פרמטרים וכאן מרוכזים השינויים המהותיים שעשינו: ב-1 נשים תמונות שמשוות בין </a:t>
            </a:r>
            <a:r>
              <a:rPr lang="he-IL" err="1"/>
              <a:t>הריסייז</a:t>
            </a:r>
            <a:r>
              <a:rPr lang="he-IL"/>
              <a:t> של </a:t>
            </a:r>
            <a:r>
              <a:rPr lang="en-US"/>
              <a:t>CV</a:t>
            </a:r>
            <a:r>
              <a:rPr lang="he-IL"/>
              <a:t>2 </a:t>
            </a:r>
            <a:r>
              <a:rPr lang="he-IL" err="1"/>
              <a:t>לסמיר</a:t>
            </a:r>
            <a:r>
              <a:rPr lang="he-IL"/>
              <a:t> </a:t>
            </a:r>
            <a:r>
              <a:rPr lang="he-IL" err="1"/>
              <a:t>בורד</a:t>
            </a:r>
            <a:r>
              <a:rPr lang="he-IL"/>
              <a:t>. ב-2 גם לשים תמונות שמשוות בין לפני לאחרי.</a:t>
            </a:r>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526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פה שמים סרטונים שלמרות ששיפרנו את הרשת היא לא לומדת טוב בכלל למרות שהיא כן עובדת יותר מהר</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044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למרות שעשינו שינויים שעל פניו </a:t>
            </a:r>
            <a:r>
              <a:rPr lang="he-IL" err="1"/>
              <a:t>אמרוים</a:t>
            </a:r>
            <a:r>
              <a:rPr lang="he-IL"/>
              <a:t> לשפר את היכולת של הרשת ללמוד ואת הביצועים שלה, הלמידה שלה ירדה.</a:t>
            </a:r>
          </a:p>
          <a:p>
            <a:pPr algn="r" rtl="1"/>
            <a:r>
              <a:rPr lang="he-IL"/>
              <a:t>היא כן עובדת יותר מהר ולומדת יותר מהר אבל זה לא עוזר אם היא לא לומדת טוב, עדיין אין שחקן טוב.</a:t>
            </a:r>
          </a:p>
          <a:p>
            <a:pPr algn="r" rtl="1"/>
            <a:r>
              <a:rPr lang="he-IL"/>
              <a:t>אין ספק שהיה צורך בשיפורים נוספים ומציאת מקור הבעיה שמונע מהרשת ללמוד כמו שצריך.</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לאחר חיפוש והרצה מעמיקה של תמונות מצאנו את הבעיה: ההקטנה של </a:t>
            </a:r>
            <a:r>
              <a:rPr lang="en-US"/>
              <a:t>cv2</a:t>
            </a:r>
            <a:r>
              <a:rPr lang="he-IL"/>
              <a:t> מוחקת חלק מהתאים ומשנה אותם, אז יצרנו </a:t>
            </a:r>
            <a:r>
              <a:rPr lang="he-IL" err="1"/>
              <a:t>פונקצייה</a:t>
            </a:r>
            <a:r>
              <a:rPr lang="he-IL"/>
              <a:t> משלנו.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להראות תמונות של </a:t>
            </a:r>
            <a:r>
              <a:rPr lang="en-US"/>
              <a:t>CV</a:t>
            </a:r>
            <a:r>
              <a:rPr lang="he-IL"/>
              <a:t>2 לעומת </a:t>
            </a:r>
            <a:r>
              <a:rPr lang="he-IL" err="1"/>
              <a:t>סמירד</a:t>
            </a:r>
            <a:r>
              <a:rPr lang="he-IL"/>
              <a:t> </a:t>
            </a:r>
            <a:r>
              <a:rPr lang="he-IL" err="1"/>
              <a:t>בורד</a:t>
            </a:r>
            <a:endParaRPr lang="en-US"/>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095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1">
                <a:solidFill>
                  <a:srgbClr val="FF0000"/>
                </a:solidFill>
              </a:rPr>
              <a:t>כאן זה הרצות של הרשתות שאנחנו מאמנים עכשיו- אם יעבוד מה שרץ על תלפיות נשים אותו אחרת נשים ונגיד שהחלטנו ללכת על הרשת הטובה מההתחלה ולאמן אותה נגד שחקנים למרות הזמן חישוב, פשוט הרצנו על </a:t>
            </a:r>
            <a:r>
              <a:rPr lang="he-IL" b="1" err="1">
                <a:solidFill>
                  <a:srgbClr val="FF0000"/>
                </a:solidFill>
              </a:rPr>
              <a:t>המשחבים</a:t>
            </a:r>
            <a:r>
              <a:rPr lang="he-IL" b="1">
                <a:solidFill>
                  <a:srgbClr val="FF0000"/>
                </a:solidFill>
              </a:rPr>
              <a:t> של תלפיות וראינו שזה דווקא לומד טוב כי רצינו להגיע למטרה שלנו והיו לנו עוד הרבה דברים שיכולנו לנסות</a:t>
            </a:r>
            <a:endParaRPr lang="en-US" b="1">
              <a:solidFill>
                <a:srgbClr val="FF0000"/>
              </a:solidFil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03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לדלל את השקופית ולהסביר טוב מה זה סוכן ומה זה סביבה </a:t>
            </a:r>
            <a:endParaRPr lang="en-US"/>
          </a:p>
          <a:p>
            <a:pPr algn="r"/>
            <a:endParaRPr lang="en-US"/>
          </a:p>
          <a:p>
            <a:pPr algn="r" rtl="1"/>
            <a:r>
              <a:rPr lang="he-IL"/>
              <a:t>ישנם 2 אובייקטים בסיסיים בלמידה כזאת:</a:t>
            </a:r>
          </a:p>
          <a:p>
            <a:pPr lvl="1" algn="r" rtl="1"/>
            <a:r>
              <a:rPr lang="he-IL"/>
              <a:t>סוכן (הרשת)</a:t>
            </a:r>
          </a:p>
          <a:p>
            <a:pPr lvl="1" algn="r" rtl="1"/>
            <a:r>
              <a:rPr lang="he-IL"/>
              <a:t>סביבה</a:t>
            </a:r>
          </a:p>
          <a:p>
            <a:pPr algn="r" rtl="1"/>
            <a:r>
              <a:rPr lang="he-IL"/>
              <a:t>המטרה של הלמידה הזאת היא שהסוכן ילמד למקסם את הרווח שלו בהינתן מצב מסוים של הסביבה.</a:t>
            </a:r>
          </a:p>
          <a:p>
            <a:pPr algn="r" rtl="1"/>
            <a:r>
              <a:rPr lang="he-IL"/>
              <a:t>סוכן נוקט בפעולה -&gt; הסביבה נותנת לו פידבק -&gt; הסוכן ינקוט בפעולה שתביא לו יותר רווח בפעם הבאה שיתקל בסיטואציה דומה....</a:t>
            </a:r>
          </a:p>
          <a:p>
            <a:pPr algn="r" rtl="1"/>
            <a:r>
              <a:rPr lang="he-IL"/>
              <a:t>דוגמאות: לשחק במשחקים, חיזוי ערך של מניות בבורסה, פרסום ושיווק ועוד</a:t>
            </a:r>
          </a:p>
          <a:p>
            <a:pPr algn="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259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פירוט קצר ופשוט על מה זו הסביבה- יש להגדיר את ה:</a:t>
            </a:r>
          </a:p>
          <a:p>
            <a:pPr algn="r"/>
            <a:r>
              <a:rPr lang="he-IL"/>
              <a:t> - (יכול להיות תמונה של המצב במשחק, יכול להיות וקטור של מספרים)</a:t>
            </a:r>
            <a:r>
              <a:rPr lang="en-US"/>
              <a:t>Observation space</a:t>
            </a:r>
          </a:p>
          <a:p>
            <a:pPr algn="r"/>
            <a:r>
              <a:rPr lang="en-US"/>
              <a:t>Action space</a:t>
            </a:r>
          </a:p>
          <a:p>
            <a:pPr algn="r"/>
            <a:r>
              <a:rPr lang="en-US"/>
              <a:t>Rewards</a:t>
            </a:r>
          </a:p>
          <a:p>
            <a:pPr algn="r"/>
            <a:r>
              <a:rPr lang="en-US"/>
              <a:t>Preprocessing </a:t>
            </a:r>
            <a:r>
              <a:rPr lang="he-IL"/>
              <a:t>לפני שמעבירים לסוכן</a:t>
            </a:r>
          </a:p>
          <a:p>
            <a:pPr algn="r"/>
            <a:r>
              <a:rPr lang="he-IL"/>
              <a:t>אצלנו בדימוי של המשחק הלכנו על המצב הקלאסי שזה בלי כוחות מיוחדים ורווחים עשינו בזמן אקראי ואורך נראה לנו פרופורציוני למשחק.</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3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בדוגמא הזאת נמחיש את החלקים השונים של למידת חיזוק: הסוכן, הסביבה, פונקציית תגמול אפשרית ועוד פרטים על הסביבה והשחקן</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734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a:t>פירוט קצר ופשוט על מה זה הסוכן- זה השחקן שלומד</a:t>
            </a:r>
            <a:endParaRPr lang="en-US"/>
          </a:p>
          <a:p>
            <a:pPr algn="r"/>
            <a:r>
              <a:rPr lang="he-IL"/>
              <a:t>ממה הוא מורכב ומה הוא ממחיש, יש להסביר:</a:t>
            </a:r>
          </a:p>
          <a:p>
            <a:pPr algn="r"/>
            <a:r>
              <a:rPr lang="en-US"/>
              <a:t>Policy</a:t>
            </a:r>
          </a:p>
          <a:p>
            <a:pPr algn="r"/>
            <a:endParaRPr lang="he-IL"/>
          </a:p>
          <a:p>
            <a:pPr algn="r"/>
            <a:r>
              <a:rPr lang="he-IL"/>
              <a:t>סוכן צריך להיות מסוגל לעשות 2 דברים</a:t>
            </a:r>
            <a:r>
              <a:rPr lang="en-US"/>
              <a:t>Action</a:t>
            </a:r>
          </a:p>
          <a:p>
            <a:pPr algn="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45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חוזרים בקצרה על מה הסוכן עושה (לוקח את ההחלטות, מדמה את השחקן)</a:t>
            </a:r>
          </a:p>
          <a:p>
            <a:pPr algn="r"/>
            <a:r>
              <a:rPr lang="he-IL"/>
              <a:t>פה בא לידי ביטוי באיזה סוג של למידת חיזוק השתמשנו  מאחר וברוב הסוגים יש תמיד סביבה שפחות או יותר מורכבת באותה הצורה...</a:t>
            </a:r>
          </a:p>
          <a:p>
            <a:pPr algn="r"/>
            <a:r>
              <a:rPr lang="he-IL"/>
              <a:t>אנחנו רוצים שידע להחליט איזו פעולה לעשות בהינתן מצב, ושבהינתן התועלת של הפעולה הקודמת שלו ללמוד איזה פעולות לעשות במצבים דומים ובפעמים הבאות.</a:t>
            </a:r>
          </a:p>
          <a:p>
            <a:pPr algn="r"/>
            <a:r>
              <a:rPr lang="he-IL"/>
              <a:t>האלגוריתם שהשתמשנו בו מכיל הרבה פרטים אז תשימו לב טוב כי זה חלק חשוב.</a:t>
            </a:r>
          </a:p>
          <a:p>
            <a:pPr algn="r"/>
            <a:r>
              <a:rPr lang="he-IL"/>
              <a:t>נתחיל באלגוריתם יותר בסיסי ופשוט:</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58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BC24BD4E-E1E9-41FA-B102-48E415D84205}" type="datetime1">
              <a:rPr lang="en-US" smtClean="0"/>
              <a:t>4/27/2020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271246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7F5451-E8A6-4A13-8986-B7D34BC3B90D}"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25419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41A54-6B15-4210-8F33-27CEC5120A0F}"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4289561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68D2E-AB9E-4232-A8B4-C3D59B3B325E}"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828230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11D7D6-AFC4-4A1E-8AB0-8273C0D11164}"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112550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3EA165-6423-423E-A1E9-8F13783029E7}" type="datetime1">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634839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FF27A0-BAE3-49FC-BF40-A479F1F2BCE8}" type="datetime1">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337395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495670-01EF-405B-88CD-5FFAB214BB99}"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126946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9040-16F0-405A-A60A-B63F983F6BB9}"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87951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rtl="1">
              <a:defRPr sz="4000">
                <a:latin typeface="Calibri" panose="020F0502020204030204" pitchFamily="34" charset="0"/>
                <a:cs typeface="Calibri" panose="020F0502020204030204" pitchFamily="34" charset="0"/>
              </a:defRPr>
            </a:lvl1pPr>
          </a:lstStyle>
          <a:p>
            <a:r>
              <a:rPr lang="he-IL" err="1"/>
              <a:t>גכגד</a:t>
            </a:r>
            <a:endParaRPr lang="en-US"/>
          </a:p>
        </p:txBody>
      </p:sp>
      <p:sp>
        <p:nvSpPr>
          <p:cNvPr id="3" name="Content Placeholder 2"/>
          <p:cNvSpPr>
            <a:spLocks noGrp="1"/>
          </p:cNvSpPr>
          <p:nvPr>
            <p:ph idx="1"/>
          </p:nvPr>
        </p:nvSpPr>
        <p:spPr/>
        <p:txBody>
          <a:bodyPr/>
          <a:lstStyle>
            <a:lvl1pPr algn="r" rtl="1">
              <a:defRPr/>
            </a:lvl1pPr>
            <a:lvl2pPr algn="r" rtl="1">
              <a:defRPr/>
            </a:lvl2pPr>
            <a:lvl3pPr algn="r" rtl="1">
              <a:defRPr/>
            </a:lvl3pPr>
            <a:lvl4pPr algn="r" rtl="1">
              <a:defRPr/>
            </a:lvl4pPr>
            <a:lvl5pPr algn="r" rtl="1">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94C3F-5BC3-4753-88E3-799EF7FDB11E}"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826974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9A876B-0987-4406-983F-EA47C3E900CE}"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2598388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1E77A-8362-44B2-B6D2-6A7E94AA2106}"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96372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A344FB-F3D4-4416-BF05-B03D11639B9C}" type="datetime1">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4207772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DEAD74-2CB1-453C-9DC9-05198997C0C2}" type="datetime1">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534905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B02A2-F072-4E1F-A95F-69CBBC93E1DE}" type="datetime1">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2629308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52B4C7-D0E6-48E4-9CFD-C6B4AFF820F6}"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240864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8E090-DFEF-49D4-8E0F-1B7AC79EAB94}"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2478962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6C93183-DBEA-4E6F-AE95-BD587DBF65C6}" type="datetime1">
              <a:rPr lang="en-US" smtClean="0"/>
              <a:t>4/27/2020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40FB71B-CC77-4C54-A1B1-55F326C89BA6}" type="slidenum">
              <a:rPr lang="en-US" smtClean="0"/>
              <a:t>‹#›</a:t>
            </a:fld>
            <a:endParaRPr lang="en-US"/>
          </a:p>
        </p:txBody>
      </p:sp>
    </p:spTree>
    <p:extLst>
      <p:ext uri="{BB962C8B-B14F-4D97-AF65-F5344CB8AC3E}">
        <p14:creationId xmlns:p14="http://schemas.microsoft.com/office/powerpoint/2010/main" val="1824466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0.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notesSlide" Target="../notesSlides/notesSlide11.xm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slideLayout" Target="../slideLayouts/slideLayout2.xml"/><Relationship Id="rId16" Type="http://schemas.openxmlformats.org/officeDocument/2006/relationships/image" Target="../media/image28.png"/><Relationship Id="rId1" Type="http://schemas.openxmlformats.org/officeDocument/2006/relationships/tags" Target="../tags/tag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8.xml"/><Relationship Id="rId7" Type="http://schemas.openxmlformats.org/officeDocument/2006/relationships/diagramColors" Target="../diagrams/colors7.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22.xml"/><Relationship Id="rId7" Type="http://schemas.openxmlformats.org/officeDocument/2006/relationships/diagramColors" Target="../diagrams/colors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7.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23.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2T_-QfogpA8?feature=oembed" TargetMode="Externa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0.png"/><Relationship Id="rId3" Type="http://schemas.openxmlformats.org/officeDocument/2006/relationships/image" Target="../media/image37.png"/><Relationship Id="rId7" Type="http://schemas.openxmlformats.org/officeDocument/2006/relationships/image" Target="../media/image310.png"/><Relationship Id="rId12" Type="http://schemas.openxmlformats.org/officeDocument/2006/relationships/image" Target="../media/image36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350.png"/><Relationship Id="rId5" Type="http://schemas.openxmlformats.org/officeDocument/2006/relationships/image" Target="../media/image290.png"/><Relationship Id="rId10" Type="http://schemas.openxmlformats.org/officeDocument/2006/relationships/image" Target="../media/image34.png"/><Relationship Id="rId4" Type="http://schemas.openxmlformats.org/officeDocument/2006/relationships/image" Target="../media/image280.png"/><Relationship Id="rId9" Type="http://schemas.openxmlformats.org/officeDocument/2006/relationships/image" Target="../media/image331.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8.png"/><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550.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1"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72"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B1FE63C7-FB9F-4950-9CAB-9466A0DE5730}"/>
              </a:ext>
            </a:extLst>
          </p:cNvPr>
          <p:cNvSpPr>
            <a:spLocks noGrp="1"/>
          </p:cNvSpPr>
          <p:nvPr>
            <p:ph type="ctrTitle"/>
          </p:nvPr>
        </p:nvSpPr>
        <p:spPr>
          <a:xfrm>
            <a:off x="2667000" y="2328334"/>
            <a:ext cx="6858000" cy="1367896"/>
          </a:xfrm>
        </p:spPr>
        <p:txBody>
          <a:bodyPr>
            <a:normAutofit/>
          </a:bodyPr>
          <a:lstStyle/>
          <a:p>
            <a:pPr algn="ctr" rtl="1"/>
            <a:r>
              <a:rPr lang="he-IL" sz="4400">
                <a:solidFill>
                  <a:srgbClr val="FFFFFF"/>
                </a:solidFill>
              </a:rPr>
              <a:t>בניית בינה מלאכותית למשחק אכטונג בלמידת </a:t>
            </a:r>
            <a:r>
              <a:rPr lang="en-US" sz="4400">
                <a:solidFill>
                  <a:srgbClr val="FFFFFF"/>
                </a:solidFill>
              </a:rPr>
              <a:t>Q</a:t>
            </a:r>
            <a:r>
              <a:rPr lang="he-IL" sz="4400">
                <a:solidFill>
                  <a:srgbClr val="FFFFFF"/>
                </a:solidFill>
              </a:rPr>
              <a:t> עמוקה </a:t>
            </a:r>
            <a:endParaRPr lang="en-US" sz="4400">
              <a:solidFill>
                <a:srgbClr val="FFFFFF"/>
              </a:solidFill>
            </a:endParaRPr>
          </a:p>
        </p:txBody>
      </p:sp>
      <p:sp>
        <p:nvSpPr>
          <p:cNvPr id="3" name="Subtitle 2">
            <a:extLst>
              <a:ext uri="{FF2B5EF4-FFF2-40B4-BE49-F238E27FC236}">
                <a16:creationId xmlns:a16="http://schemas.microsoft.com/office/drawing/2014/main" id="{CA871C57-8CD0-4FC8-A2B5-26F592B4574A}"/>
              </a:ext>
            </a:extLst>
          </p:cNvPr>
          <p:cNvSpPr>
            <a:spLocks noGrp="1"/>
          </p:cNvSpPr>
          <p:nvPr>
            <p:ph type="subTitle" idx="1"/>
          </p:nvPr>
        </p:nvSpPr>
        <p:spPr>
          <a:xfrm>
            <a:off x="2667001" y="3602038"/>
            <a:ext cx="6857999" cy="953029"/>
          </a:xfrm>
        </p:spPr>
        <p:txBody>
          <a:bodyPr>
            <a:normAutofit/>
          </a:bodyPr>
          <a:lstStyle/>
          <a:p>
            <a:pPr algn="ctr"/>
            <a:r>
              <a:rPr lang="he-IL">
                <a:solidFill>
                  <a:schemeClr val="bg2"/>
                </a:solidFill>
              </a:rPr>
              <a:t>רב-טוראי ליחי ג'וליאן</a:t>
            </a:r>
          </a:p>
          <a:p>
            <a:pPr algn="ctr"/>
            <a:r>
              <a:rPr lang="he-IL">
                <a:solidFill>
                  <a:schemeClr val="bg2"/>
                </a:solidFill>
              </a:rPr>
              <a:t>רב-טוראי בן סמבירא</a:t>
            </a:r>
            <a:endParaRPr lang="en-US">
              <a:solidFill>
                <a:schemeClr val="bg2"/>
              </a:solidFill>
            </a:endParaRPr>
          </a:p>
        </p:txBody>
      </p:sp>
      <p:sp>
        <p:nvSpPr>
          <p:cNvPr id="5" name="מציין מיקום של מספר שקופית 4">
            <a:extLst>
              <a:ext uri="{FF2B5EF4-FFF2-40B4-BE49-F238E27FC236}">
                <a16:creationId xmlns:a16="http://schemas.microsoft.com/office/drawing/2014/main" id="{87D9E4CE-6AAE-4E87-9843-6A296796EFF2}"/>
              </a:ext>
            </a:extLst>
          </p:cNvPr>
          <p:cNvSpPr>
            <a:spLocks noGrp="1"/>
          </p:cNvSpPr>
          <p:nvPr>
            <p:ph type="sldNum" sz="quarter" idx="12"/>
          </p:nvPr>
        </p:nvSpPr>
        <p:spPr/>
        <p:txBody>
          <a:bodyPr/>
          <a:lstStyle/>
          <a:p>
            <a:fld id="{E40FB71B-CC77-4C54-A1B1-55F326C89BA6}" type="slidenum">
              <a:rPr lang="en-US" smtClean="0"/>
              <a:t>1</a:t>
            </a:fld>
            <a:endParaRPr lang="en-US"/>
          </a:p>
        </p:txBody>
      </p:sp>
    </p:spTree>
    <p:extLst>
      <p:ext uri="{BB962C8B-B14F-4D97-AF65-F5344CB8AC3E}">
        <p14:creationId xmlns:p14="http://schemas.microsoft.com/office/powerpoint/2010/main" val="3073933064"/>
      </p:ext>
    </p:extLst>
  </p:cSld>
  <p:clrMapOvr>
    <a:masterClrMapping/>
  </p:clrMapOvr>
  <mc:AlternateContent xmlns:mc="http://schemas.openxmlformats.org/markup-compatibility/2006">
    <mc:Choice xmlns:p14="http://schemas.microsoft.com/office/powerpoint/2010/main" Requires="p14">
      <p:transition spd="slow" p14:dur="2000" advTm="1195"/>
    </mc:Choice>
    <mc:Fallback>
      <p:transition spd="slow" advTm="119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105EF5B9-3577-4198-BDC2-8B9D0F7421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725" y="990600"/>
            <a:ext cx="11468550" cy="5375882"/>
          </a:xfrm>
        </p:spPr>
      </p:pic>
      <p:sp>
        <p:nvSpPr>
          <p:cNvPr id="3" name="מציין מיקום של מספר שקופית 2">
            <a:extLst>
              <a:ext uri="{FF2B5EF4-FFF2-40B4-BE49-F238E27FC236}">
                <a16:creationId xmlns:a16="http://schemas.microsoft.com/office/drawing/2014/main" id="{39F03F53-D38F-46D3-A918-AF723472B37D}"/>
              </a:ext>
            </a:extLst>
          </p:cNvPr>
          <p:cNvSpPr>
            <a:spLocks noGrp="1"/>
          </p:cNvSpPr>
          <p:nvPr>
            <p:ph type="sldNum" sz="quarter" idx="12"/>
          </p:nvPr>
        </p:nvSpPr>
        <p:spPr>
          <a:xfrm>
            <a:off x="10276321" y="6366482"/>
            <a:ext cx="771089" cy="365125"/>
          </a:xfrm>
        </p:spPr>
        <p:txBody>
          <a:bodyPr/>
          <a:lstStyle/>
          <a:p>
            <a:fld id="{E40FB71B-CC77-4C54-A1B1-55F326C89BA6}" type="slidenum">
              <a:rPr lang="en-US" smtClean="0"/>
              <a:t>10</a:t>
            </a:fld>
            <a:endParaRPr lang="en-US" dirty="0"/>
          </a:p>
        </p:txBody>
      </p:sp>
    </p:spTree>
    <p:extLst>
      <p:ext uri="{BB962C8B-B14F-4D97-AF65-F5344CB8AC3E}">
        <p14:creationId xmlns:p14="http://schemas.microsoft.com/office/powerpoint/2010/main" val="531472153"/>
      </p:ext>
    </p:extLst>
  </p:cSld>
  <p:clrMapOvr>
    <a:masterClrMapping/>
  </p:clrMapOvr>
  <mc:AlternateContent xmlns:mc="http://schemas.openxmlformats.org/markup-compatibility/2006">
    <mc:Choice xmlns:p14="http://schemas.microsoft.com/office/powerpoint/2010/main" Requires="p14">
      <p:transition spd="slow" p14:dur="2000" advTm="195"/>
    </mc:Choice>
    <mc:Fallback>
      <p:transition spd="slow" advTm="19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EEF1D401-D6AA-4BEC-BDA1-0D3310301743}"/>
              </a:ext>
            </a:extLst>
          </p:cNvPr>
          <p:cNvSpPr>
            <a:spLocks noGrp="1"/>
          </p:cNvSpPr>
          <p:nvPr>
            <p:ph type="title"/>
          </p:nvPr>
        </p:nvSpPr>
        <p:spPr>
          <a:xfrm>
            <a:off x="1141413" y="1082673"/>
            <a:ext cx="2869416" cy="4708528"/>
          </a:xfrm>
        </p:spPr>
        <p:txBody>
          <a:bodyPr>
            <a:normAutofit/>
          </a:bodyPr>
          <a:lstStyle/>
          <a:p>
            <a:pPr algn="r"/>
            <a:r>
              <a:rPr lang="he-IL" dirty="0">
                <a:solidFill>
                  <a:schemeClr val="bg1"/>
                </a:solidFill>
              </a:rPr>
              <a:t>שלב מספר 1: בניית הסביבה</a:t>
            </a:r>
            <a:endParaRPr lang="en-US" dirty="0">
              <a:solidFill>
                <a:schemeClr val="bg1"/>
              </a:solidFill>
            </a:endParaRP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52" name="Content Placeholder 2">
            <a:extLst>
              <a:ext uri="{FF2B5EF4-FFF2-40B4-BE49-F238E27FC236}">
                <a16:creationId xmlns:a16="http://schemas.microsoft.com/office/drawing/2014/main" id="{BFD11F62-89D2-4162-BDB7-971A9ECAFEC3}"/>
              </a:ext>
            </a:extLst>
          </p:cNvPr>
          <p:cNvGraphicFramePr>
            <a:graphicFrameLocks noGrp="1"/>
          </p:cNvGraphicFramePr>
          <p:nvPr>
            <p:ph idx="1"/>
            <p:extLst>
              <p:ext uri="{D42A27DB-BD31-4B8C-83A1-F6EECF244321}">
                <p14:modId xmlns:p14="http://schemas.microsoft.com/office/powerpoint/2010/main" val="2640714388"/>
              </p:ext>
            </p:extLst>
          </p:nvPr>
        </p:nvGraphicFramePr>
        <p:xfrm>
          <a:off x="6039040" y="1372810"/>
          <a:ext cx="4813290" cy="3859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F5BB5199-F4A1-48CB-85AA-A64C73854460}"/>
              </a:ext>
            </a:extLst>
          </p:cNvPr>
          <p:cNvSpPr>
            <a:spLocks noGrp="1"/>
          </p:cNvSpPr>
          <p:nvPr>
            <p:ph type="sldNum" sz="quarter" idx="12"/>
          </p:nvPr>
        </p:nvSpPr>
        <p:spPr/>
        <p:txBody>
          <a:bodyPr/>
          <a:lstStyle/>
          <a:p>
            <a:fld id="{E40FB71B-CC77-4C54-A1B1-55F326C89BA6}" type="slidenum">
              <a:rPr lang="en-US" smtClean="0"/>
              <a:t>11</a:t>
            </a:fld>
            <a:endParaRPr lang="en-US"/>
          </a:p>
        </p:txBody>
      </p:sp>
    </p:spTree>
    <p:extLst>
      <p:ext uri="{BB962C8B-B14F-4D97-AF65-F5344CB8AC3E}">
        <p14:creationId xmlns:p14="http://schemas.microsoft.com/office/powerpoint/2010/main" val="19709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6"/>
    </mc:Choice>
    <mc:Fallback>
      <p:transition spd="slow" advTm="14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75A9-BA1C-4BF8-A67D-5B4E8470692B}"/>
              </a:ext>
            </a:extLst>
          </p:cNvPr>
          <p:cNvSpPr>
            <a:spLocks noGrp="1"/>
          </p:cNvSpPr>
          <p:nvPr>
            <p:ph type="title"/>
          </p:nvPr>
        </p:nvSpPr>
        <p:spPr>
          <a:xfrm>
            <a:off x="1141413" y="618518"/>
            <a:ext cx="9905998" cy="1478570"/>
          </a:xfrm>
        </p:spPr>
        <p:txBody>
          <a:bodyPr>
            <a:normAutofit/>
          </a:bodyPr>
          <a:lstStyle/>
          <a:p>
            <a:r>
              <a:rPr lang="he-IL"/>
              <a:t>ניסיונות להשגת משחק מוכן</a:t>
            </a:r>
            <a:endParaRPr lang="en-US"/>
          </a:p>
        </p:txBody>
      </p:sp>
      <p:graphicFrame>
        <p:nvGraphicFramePr>
          <p:cNvPr id="5" name="Content Placeholder 2">
            <a:extLst>
              <a:ext uri="{FF2B5EF4-FFF2-40B4-BE49-F238E27FC236}">
                <a16:creationId xmlns:a16="http://schemas.microsoft.com/office/drawing/2014/main" id="{6B8EF82D-D083-484F-B08E-83AD9BFA1498}"/>
              </a:ext>
            </a:extLst>
          </p:cNvPr>
          <p:cNvGraphicFramePr>
            <a:graphicFrameLocks noGrp="1"/>
          </p:cNvGraphicFramePr>
          <p:nvPr>
            <p:ph idx="1"/>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Multiplication Sign 7">
            <a:extLst>
              <a:ext uri="{FF2B5EF4-FFF2-40B4-BE49-F238E27FC236}">
                <a16:creationId xmlns:a16="http://schemas.microsoft.com/office/drawing/2014/main" id="{36148CC9-8C93-4466-9D36-DE7F9D633D1A}"/>
              </a:ext>
            </a:extLst>
          </p:cNvPr>
          <p:cNvSpPr/>
          <p:nvPr/>
        </p:nvSpPr>
        <p:spPr>
          <a:xfrm>
            <a:off x="609600" y="2418820"/>
            <a:ext cx="4114800" cy="3403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Multiplication Sign 8">
            <a:extLst>
              <a:ext uri="{FF2B5EF4-FFF2-40B4-BE49-F238E27FC236}">
                <a16:creationId xmlns:a16="http://schemas.microsoft.com/office/drawing/2014/main" id="{2ADC62AA-C708-4695-8DA4-E5CDB338D108}"/>
              </a:ext>
            </a:extLst>
          </p:cNvPr>
          <p:cNvSpPr/>
          <p:nvPr/>
        </p:nvSpPr>
        <p:spPr>
          <a:xfrm>
            <a:off x="4209257" y="2479673"/>
            <a:ext cx="4114800" cy="3403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 name="Multiplication Sign 9">
            <a:extLst>
              <a:ext uri="{FF2B5EF4-FFF2-40B4-BE49-F238E27FC236}">
                <a16:creationId xmlns:a16="http://schemas.microsoft.com/office/drawing/2014/main" id="{F98A28FB-1332-4EBE-B32A-6C41F25CF76B}"/>
              </a:ext>
            </a:extLst>
          </p:cNvPr>
          <p:cNvSpPr/>
          <p:nvPr/>
        </p:nvSpPr>
        <p:spPr>
          <a:xfrm>
            <a:off x="7467602" y="2418820"/>
            <a:ext cx="4114800" cy="3403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מציין מיקום של מספר שקופית 3">
            <a:extLst>
              <a:ext uri="{FF2B5EF4-FFF2-40B4-BE49-F238E27FC236}">
                <a16:creationId xmlns:a16="http://schemas.microsoft.com/office/drawing/2014/main" id="{2BE7E143-0C56-4795-964D-0A256A1EFBE9}"/>
              </a:ext>
            </a:extLst>
          </p:cNvPr>
          <p:cNvSpPr>
            <a:spLocks noGrp="1"/>
          </p:cNvSpPr>
          <p:nvPr>
            <p:ph type="sldNum" sz="quarter" idx="12"/>
          </p:nvPr>
        </p:nvSpPr>
        <p:spPr/>
        <p:txBody>
          <a:bodyPr/>
          <a:lstStyle/>
          <a:p>
            <a:fld id="{E40FB71B-CC77-4C54-A1B1-55F326C89BA6}" type="slidenum">
              <a:rPr lang="en-US" smtClean="0"/>
              <a:t>12</a:t>
            </a:fld>
            <a:endParaRPr lang="en-US"/>
          </a:p>
        </p:txBody>
      </p:sp>
    </p:spTree>
    <p:custDataLst>
      <p:tags r:id="rId1"/>
    </p:custDataLst>
    <p:extLst>
      <p:ext uri="{BB962C8B-B14F-4D97-AF65-F5344CB8AC3E}">
        <p14:creationId xmlns:p14="http://schemas.microsoft.com/office/powerpoint/2010/main" val="3995504673"/>
      </p:ext>
    </p:extLst>
  </p:cSld>
  <p:clrMapOvr>
    <a:masterClrMapping/>
  </p:clrMapOvr>
  <mc:AlternateContent xmlns:mc="http://schemas.openxmlformats.org/markup-compatibility/2006">
    <mc:Choice xmlns:p14="http://schemas.microsoft.com/office/powerpoint/2010/main" Requires="p14">
      <p:transition spd="slow" p14:dur="2000" advTm="626"/>
    </mc:Choice>
    <mc:Fallback>
      <p:transition spd="slow" advTm="6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F101E21-20D1-4DCE-B92C-B3053764DCF1}"/>
                                            </p:graphicEl>
                                          </p:spTgt>
                                        </p:tgtEl>
                                        <p:attrNameLst>
                                          <p:attrName>style.visibility</p:attrName>
                                        </p:attrNameLst>
                                      </p:cBhvr>
                                      <p:to>
                                        <p:strVal val="visible"/>
                                      </p:to>
                                    </p:set>
                                    <p:animEffect transition="in" filter="fade">
                                      <p:cBhvr>
                                        <p:cTn id="7" dur="500"/>
                                        <p:tgtEl>
                                          <p:spTgt spid="5">
                                            <p:graphicEl>
                                              <a:dgm id="{DF101E21-20D1-4DCE-B92C-B3053764DCF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FBF90DD6-BA17-412B-915E-59AFE57E5093}"/>
                                            </p:graphicEl>
                                          </p:spTgt>
                                        </p:tgtEl>
                                        <p:attrNameLst>
                                          <p:attrName>style.visibility</p:attrName>
                                        </p:attrNameLst>
                                      </p:cBhvr>
                                      <p:to>
                                        <p:strVal val="visible"/>
                                      </p:to>
                                    </p:set>
                                    <p:animEffect transition="in" filter="fade">
                                      <p:cBhvr>
                                        <p:cTn id="10" dur="500"/>
                                        <p:tgtEl>
                                          <p:spTgt spid="5">
                                            <p:graphicEl>
                                              <a:dgm id="{FBF90DD6-BA17-412B-915E-59AFE57E509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BA877EA7-F40E-4F9C-A552-2144A2A5827D}"/>
                                            </p:graphicEl>
                                          </p:spTgt>
                                        </p:tgtEl>
                                        <p:attrNameLst>
                                          <p:attrName>style.visibility</p:attrName>
                                        </p:attrNameLst>
                                      </p:cBhvr>
                                      <p:to>
                                        <p:strVal val="visible"/>
                                      </p:to>
                                    </p:set>
                                    <p:animEffect transition="in" filter="fade">
                                      <p:cBhvr>
                                        <p:cTn id="20" dur="500"/>
                                        <p:tgtEl>
                                          <p:spTgt spid="5">
                                            <p:graphicEl>
                                              <a:dgm id="{BA877EA7-F40E-4F9C-A552-2144A2A5827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538D8633-BCE0-496A-89AA-BD55A3844D19}"/>
                                            </p:graphicEl>
                                          </p:spTgt>
                                        </p:tgtEl>
                                        <p:attrNameLst>
                                          <p:attrName>style.visibility</p:attrName>
                                        </p:attrNameLst>
                                      </p:cBhvr>
                                      <p:to>
                                        <p:strVal val="visible"/>
                                      </p:to>
                                    </p:set>
                                    <p:animEffect transition="in" filter="fade">
                                      <p:cBhvr>
                                        <p:cTn id="23" dur="500"/>
                                        <p:tgtEl>
                                          <p:spTgt spid="5">
                                            <p:graphicEl>
                                              <a:dgm id="{538D8633-BCE0-496A-89AA-BD55A3844D1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8D01FC34-A1E2-42F1-A02B-D74F6BA01E32}"/>
                                            </p:graphicEl>
                                          </p:spTgt>
                                        </p:tgtEl>
                                        <p:attrNameLst>
                                          <p:attrName>style.visibility</p:attrName>
                                        </p:attrNameLst>
                                      </p:cBhvr>
                                      <p:to>
                                        <p:strVal val="visible"/>
                                      </p:to>
                                    </p:set>
                                    <p:animEffect transition="in" filter="fade">
                                      <p:cBhvr>
                                        <p:cTn id="33" dur="500"/>
                                        <p:tgtEl>
                                          <p:spTgt spid="5">
                                            <p:graphicEl>
                                              <a:dgm id="{8D01FC34-A1E2-42F1-A02B-D74F6BA01E3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4D40BEF2-5BA7-4DC1-9086-875CA7173301}"/>
                                            </p:graphicEl>
                                          </p:spTgt>
                                        </p:tgtEl>
                                        <p:attrNameLst>
                                          <p:attrName>style.visibility</p:attrName>
                                        </p:attrNameLst>
                                      </p:cBhvr>
                                      <p:to>
                                        <p:strVal val="visible"/>
                                      </p:to>
                                    </p:set>
                                    <p:animEffect transition="in" filter="fade">
                                      <p:cBhvr>
                                        <p:cTn id="36" dur="500"/>
                                        <p:tgtEl>
                                          <p:spTgt spid="5">
                                            <p:graphicEl>
                                              <a:dgm id="{4D40BEF2-5BA7-4DC1-9086-875CA7173301}"/>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03A9-257E-461B-B206-382775B63129}"/>
              </a:ext>
            </a:extLst>
          </p:cNvPr>
          <p:cNvSpPr>
            <a:spLocks noGrp="1"/>
          </p:cNvSpPr>
          <p:nvPr>
            <p:ph type="title"/>
          </p:nvPr>
        </p:nvSpPr>
        <p:spPr/>
        <p:txBody>
          <a:bodyPr/>
          <a:lstStyle/>
          <a:p>
            <a:r>
              <a:rPr lang="he-IL" dirty="0"/>
              <a:t>בניית המשחק בעצמנו</a:t>
            </a:r>
            <a:endParaRPr lang="en-US" dirty="0"/>
          </a:p>
        </p:txBody>
      </p:sp>
      <p:pic>
        <p:nvPicPr>
          <p:cNvPr id="5" name="תמונה 4" descr="תמונה שמכילה שולחן, ישיבה, צג, מחשב נישא&#10;&#10;התיאור נוצר באופן אוטומטי">
            <a:extLst>
              <a:ext uri="{FF2B5EF4-FFF2-40B4-BE49-F238E27FC236}">
                <a16:creationId xmlns:a16="http://schemas.microsoft.com/office/drawing/2014/main" id="{B128950F-0934-43AC-9952-905EAEEF9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1888" y="2046681"/>
            <a:ext cx="6864703" cy="2552831"/>
          </a:xfrm>
          <a:prstGeom prst="rect">
            <a:avLst/>
          </a:prstGeom>
        </p:spPr>
      </p:pic>
      <p:pic>
        <p:nvPicPr>
          <p:cNvPr id="7" name="תמונה 6" descr="תמונה שמכילה צג, שולחן, שחור, ישיבה&#10;&#10;התיאור נוצר באופן אוטומטי">
            <a:extLst>
              <a:ext uri="{FF2B5EF4-FFF2-40B4-BE49-F238E27FC236}">
                <a16:creationId xmlns:a16="http://schemas.microsoft.com/office/drawing/2014/main" id="{F5CD3CB7-3515-4C36-8D8D-9F00A1AE7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39390">
            <a:off x="6136023" y="2775763"/>
            <a:ext cx="5124713" cy="2121009"/>
          </a:xfrm>
          <a:prstGeom prst="rect">
            <a:avLst/>
          </a:prstGeom>
        </p:spPr>
      </p:pic>
      <p:pic>
        <p:nvPicPr>
          <p:cNvPr id="9" name="תמונה 8" descr="תמונה שמכילה צילום מסך, טלפון&#10;&#10;התיאור נוצר באופן אוטומטי">
            <a:extLst>
              <a:ext uri="{FF2B5EF4-FFF2-40B4-BE49-F238E27FC236}">
                <a16:creationId xmlns:a16="http://schemas.microsoft.com/office/drawing/2014/main" id="{B5A647E4-18CC-433F-AD5E-0E0391F052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39994">
            <a:off x="-2116532" y="-425947"/>
            <a:ext cx="7874405" cy="3867349"/>
          </a:xfrm>
          <a:prstGeom prst="rect">
            <a:avLst/>
          </a:prstGeom>
        </p:spPr>
      </p:pic>
      <p:pic>
        <p:nvPicPr>
          <p:cNvPr id="11" name="תמונה 10" descr="תמונה שמכילה צילום מסך, ישיבה, שחור, מחשב נישא&#10;&#10;התיאור נוצר באופן אוטומטי">
            <a:extLst>
              <a:ext uri="{FF2B5EF4-FFF2-40B4-BE49-F238E27FC236}">
                <a16:creationId xmlns:a16="http://schemas.microsoft.com/office/drawing/2014/main" id="{5FCA98DB-9376-40E3-8C2C-2ED1FD3B2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4338" y="-331478"/>
            <a:ext cx="7931558" cy="4330923"/>
          </a:xfrm>
          <a:prstGeom prst="rect">
            <a:avLst/>
          </a:prstGeom>
        </p:spPr>
      </p:pic>
      <p:pic>
        <p:nvPicPr>
          <p:cNvPr id="13" name="תמונה 12" descr="תמונה שמכילה שולחן, ישיבה, צג, מחשב נישא&#10;&#10;התיאור נוצר באופן אוטומטי">
            <a:extLst>
              <a:ext uri="{FF2B5EF4-FFF2-40B4-BE49-F238E27FC236}">
                <a16:creationId xmlns:a16="http://schemas.microsoft.com/office/drawing/2014/main" id="{5BFCE4BC-58EB-460F-BE80-4A2952A850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65173">
            <a:off x="-660831" y="5368958"/>
            <a:ext cx="6121715" cy="2762392"/>
          </a:xfrm>
          <a:prstGeom prst="rect">
            <a:avLst/>
          </a:prstGeom>
        </p:spPr>
      </p:pic>
      <p:pic>
        <p:nvPicPr>
          <p:cNvPr id="15" name="תמונה 14" descr="תמונה שמכילה צילום מסך, ישיבה, צג, מחשב נישא&#10;&#10;התיאור נוצר באופן אוטומטי">
            <a:extLst>
              <a:ext uri="{FF2B5EF4-FFF2-40B4-BE49-F238E27FC236}">
                <a16:creationId xmlns:a16="http://schemas.microsoft.com/office/drawing/2014/main" id="{B51F5B34-1A35-4BBB-8876-48F3D42CAC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7098" y="4865399"/>
            <a:ext cx="7925207" cy="3397425"/>
          </a:xfrm>
          <a:prstGeom prst="rect">
            <a:avLst/>
          </a:prstGeom>
        </p:spPr>
      </p:pic>
      <p:pic>
        <p:nvPicPr>
          <p:cNvPr id="17" name="תמונה 16" descr="תמונה שמכילה צג, ישיבה, שולחן, מסך&#10;&#10;התיאור נוצר באופן אוטומטי">
            <a:extLst>
              <a:ext uri="{FF2B5EF4-FFF2-40B4-BE49-F238E27FC236}">
                <a16:creationId xmlns:a16="http://schemas.microsoft.com/office/drawing/2014/main" id="{BDAFC862-5149-4BD7-B12A-7D2D154EE8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900922">
            <a:off x="828514" y="-1255620"/>
            <a:ext cx="9474687" cy="3245017"/>
          </a:xfrm>
          <a:prstGeom prst="rect">
            <a:avLst/>
          </a:prstGeom>
        </p:spPr>
      </p:pic>
      <p:pic>
        <p:nvPicPr>
          <p:cNvPr id="19" name="תמונה 18" descr="תמונה שמכילה ישיבה, שולחן, מחשב נישא, טלפון&#10;&#10;התיאור נוצר באופן אוטומטי">
            <a:extLst>
              <a:ext uri="{FF2B5EF4-FFF2-40B4-BE49-F238E27FC236}">
                <a16:creationId xmlns:a16="http://schemas.microsoft.com/office/drawing/2014/main" id="{D85699F5-2371-43BD-A537-856253B6DA3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846999">
            <a:off x="7207510" y="-518393"/>
            <a:ext cx="6039160" cy="3587934"/>
          </a:xfrm>
          <a:prstGeom prst="rect">
            <a:avLst/>
          </a:prstGeom>
        </p:spPr>
      </p:pic>
      <p:pic>
        <p:nvPicPr>
          <p:cNvPr id="21" name="תמונה 20" descr="תמונה שמכילה צילום מסך, צג, ישיבה, שולחן&#10;&#10;התיאור נוצר באופן אוטומטי">
            <a:extLst>
              <a:ext uri="{FF2B5EF4-FFF2-40B4-BE49-F238E27FC236}">
                <a16:creationId xmlns:a16="http://schemas.microsoft.com/office/drawing/2014/main" id="{1F3B144F-7752-467B-BD0B-2979BE58D3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5508" y="-1475115"/>
            <a:ext cx="9017463" cy="3143412"/>
          </a:xfrm>
          <a:prstGeom prst="rect">
            <a:avLst/>
          </a:prstGeom>
        </p:spPr>
      </p:pic>
      <p:pic>
        <p:nvPicPr>
          <p:cNvPr id="23" name="תמונה 22" descr="תמונה שמכילה צילום מסך, ישיבה, טלפון&#10;&#10;התיאור נוצר באופן אוטומטי">
            <a:extLst>
              <a:ext uri="{FF2B5EF4-FFF2-40B4-BE49-F238E27FC236}">
                <a16:creationId xmlns:a16="http://schemas.microsoft.com/office/drawing/2014/main" id="{68E33430-8476-441F-BF35-90CFF6311C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34458" y="2769093"/>
            <a:ext cx="8458635" cy="3206915"/>
          </a:xfrm>
          <a:prstGeom prst="rect">
            <a:avLst/>
          </a:prstGeom>
        </p:spPr>
      </p:pic>
      <p:pic>
        <p:nvPicPr>
          <p:cNvPr id="25" name="תמונה 24" descr="תמונה שמכילה צילום מסך, שולחן&#10;&#10;התיאור נוצר באופן אוטומטי">
            <a:extLst>
              <a:ext uri="{FF2B5EF4-FFF2-40B4-BE49-F238E27FC236}">
                <a16:creationId xmlns:a16="http://schemas.microsoft.com/office/drawing/2014/main" id="{43BB9808-11A7-47BB-A07C-42E9ACAC65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038526">
            <a:off x="-680679" y="2872482"/>
            <a:ext cx="6515435" cy="2673487"/>
          </a:xfrm>
          <a:prstGeom prst="rect">
            <a:avLst/>
          </a:prstGeom>
        </p:spPr>
      </p:pic>
      <p:pic>
        <p:nvPicPr>
          <p:cNvPr id="27" name="תמונה 26" descr="תמונה שמכילה טקסט, צילום מסך, טלפון, ישיבה&#10;&#10;התיאור נוצר באופן אוטומטי">
            <a:extLst>
              <a:ext uri="{FF2B5EF4-FFF2-40B4-BE49-F238E27FC236}">
                <a16:creationId xmlns:a16="http://schemas.microsoft.com/office/drawing/2014/main" id="{4D92722E-82A9-40E2-8BF8-AE733A8467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1070999">
            <a:off x="8024852" y="3830111"/>
            <a:ext cx="5073911" cy="4216617"/>
          </a:xfrm>
          <a:prstGeom prst="rect">
            <a:avLst/>
          </a:prstGeom>
        </p:spPr>
      </p:pic>
      <p:pic>
        <p:nvPicPr>
          <p:cNvPr id="29" name="תמונה 28" descr="תמונה שמכילה צילום מסך, ישיבה, צג, מחשב נישא&#10;&#10;התיאור נוצר באופן אוטומטי">
            <a:extLst>
              <a:ext uri="{FF2B5EF4-FFF2-40B4-BE49-F238E27FC236}">
                <a16:creationId xmlns:a16="http://schemas.microsoft.com/office/drawing/2014/main" id="{8B3E71A8-0112-407A-AD05-C86BECA32F3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627032">
            <a:off x="-506156" y="4261903"/>
            <a:ext cx="8426883" cy="3225966"/>
          </a:xfrm>
          <a:prstGeom prst="rect">
            <a:avLst/>
          </a:prstGeom>
        </p:spPr>
      </p:pic>
      <p:sp>
        <p:nvSpPr>
          <p:cNvPr id="31" name="מציין מיקום של מספר שקופית 30">
            <a:extLst>
              <a:ext uri="{FF2B5EF4-FFF2-40B4-BE49-F238E27FC236}">
                <a16:creationId xmlns:a16="http://schemas.microsoft.com/office/drawing/2014/main" id="{6CFC7B19-AD26-4BD6-B54F-F45A364A9D49}"/>
              </a:ext>
            </a:extLst>
          </p:cNvPr>
          <p:cNvSpPr>
            <a:spLocks noGrp="1"/>
          </p:cNvSpPr>
          <p:nvPr>
            <p:ph type="sldNum" sz="quarter" idx="12"/>
          </p:nvPr>
        </p:nvSpPr>
        <p:spPr/>
        <p:txBody>
          <a:bodyPr/>
          <a:lstStyle/>
          <a:p>
            <a:fld id="{E40FB71B-CC77-4C54-A1B1-55F326C89BA6}" type="slidenum">
              <a:rPr lang="en-US" smtClean="0"/>
              <a:t>13</a:t>
            </a:fld>
            <a:endParaRPr lang="en-US"/>
          </a:p>
        </p:txBody>
      </p:sp>
    </p:spTree>
    <p:custDataLst>
      <p:tags r:id="rId1"/>
    </p:custDataLst>
    <p:extLst>
      <p:ext uri="{BB962C8B-B14F-4D97-AF65-F5344CB8AC3E}">
        <p14:creationId xmlns:p14="http://schemas.microsoft.com/office/powerpoint/2010/main" val="1803696599"/>
      </p:ext>
    </p:extLst>
  </p:cSld>
  <p:clrMapOvr>
    <a:masterClrMapping/>
  </p:clrMapOvr>
  <mc:AlternateContent xmlns:mc="http://schemas.openxmlformats.org/markup-compatibility/2006">
    <mc:Choice xmlns:p14="http://schemas.microsoft.com/office/powerpoint/2010/main" Requires="p14">
      <p:transition spd="slow" p14:dur="2000" advTm="362"/>
    </mc:Choice>
    <mc:Fallback>
      <p:transition spd="slow" advTm="3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D8B3-C5AB-45C0-8613-2B63709E471E}"/>
              </a:ext>
            </a:extLst>
          </p:cNvPr>
          <p:cNvSpPr>
            <a:spLocks noGrp="1"/>
          </p:cNvSpPr>
          <p:nvPr>
            <p:ph type="title"/>
          </p:nvPr>
        </p:nvSpPr>
        <p:spPr>
          <a:xfrm>
            <a:off x="1141413" y="618518"/>
            <a:ext cx="9905998" cy="1478570"/>
          </a:xfrm>
        </p:spPr>
        <p:txBody>
          <a:bodyPr>
            <a:normAutofit/>
          </a:bodyPr>
          <a:lstStyle/>
          <a:p>
            <a:pPr algn="r"/>
            <a:r>
              <a:rPr lang="he-IL"/>
              <a:t>התממשקות הסביבה עם הסוכן</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4F1B73-34B7-4C13-A137-C2F30A430BF9}"/>
                  </a:ext>
                </a:extLst>
              </p:cNvPr>
              <p:cNvSpPr>
                <a:spLocks noGrp="1"/>
              </p:cNvSpPr>
              <p:nvPr>
                <p:ph idx="1"/>
              </p:nvPr>
            </p:nvSpPr>
            <p:spPr>
              <a:xfrm>
                <a:off x="1141413" y="1795439"/>
                <a:ext cx="9905998" cy="4348480"/>
              </a:xfrm>
            </p:spPr>
            <p:txBody>
              <a:bodyPr anchor="t">
                <a:normAutofit lnSpcReduction="10000"/>
              </a:bodyPr>
              <a:lstStyle/>
              <a:p>
                <a:pPr marL="457200" indent="-457200">
                  <a:lnSpc>
                    <a:spcPct val="110000"/>
                  </a:lnSpc>
                  <a:buFont typeface="+mj-lt"/>
                  <a:buAutoNum type="arabicPeriod"/>
                </a:pPr>
                <a:r>
                  <a:rPr lang="en-US" sz="2800" dirty="0"/>
                  <a:t>Observation space</a:t>
                </a:r>
                <a:endParaRPr lang="he-IL" sz="2800" dirty="0"/>
              </a:p>
              <a:p>
                <a:pPr marL="457200" indent="-457200">
                  <a:lnSpc>
                    <a:spcPct val="110000"/>
                  </a:lnSpc>
                  <a:buFont typeface="+mj-lt"/>
                  <a:buAutoNum type="arabicPeriod"/>
                </a:pPr>
                <a:r>
                  <a:rPr lang="en-US" sz="2800" dirty="0"/>
                  <a:t>Action space</a:t>
                </a:r>
                <a:r>
                  <a:rPr lang="he-IL" sz="2800" dirty="0"/>
                  <a:t> – מערך בגודל 3:</a:t>
                </a:r>
              </a:p>
              <a:p>
                <a:pPr lvl="1">
                  <a:lnSpc>
                    <a:spcPct val="110000"/>
                  </a:lnSpc>
                </a:pPr>
                <a14:m>
                  <m:oMath xmlns:m="http://schemas.openxmlformats.org/officeDocument/2006/math">
                    <m:r>
                      <a:rPr lang="en-US" sz="2800" i="1" dirty="0" smtClean="0">
                        <a:latin typeface="Cambria Math" panose="02040503050406030204" pitchFamily="18" charset="0"/>
                      </a:rPr>
                      <m:t>1</m:t>
                    </m:r>
                  </m:oMath>
                </a14:m>
                <a:r>
                  <a:rPr lang="he-IL" sz="2800" dirty="0"/>
                  <a:t>- זו לחיצה על מקש פנייה שמאלה</a:t>
                </a:r>
              </a:p>
              <a:p>
                <a:pPr lvl="1">
                  <a:lnSpc>
                    <a:spcPct val="110000"/>
                  </a:lnSpc>
                </a:pPr>
                <a14:m>
                  <m:oMath xmlns:m="http://schemas.openxmlformats.org/officeDocument/2006/math">
                    <m:r>
                      <a:rPr lang="he-IL" sz="2800" i="1" dirty="0" smtClean="0">
                        <a:latin typeface="Cambria Math" panose="02040503050406030204" pitchFamily="18" charset="0"/>
                      </a:rPr>
                      <m:t>1</m:t>
                    </m:r>
                  </m:oMath>
                </a14:m>
                <a:r>
                  <a:rPr lang="he-IL" sz="2800" dirty="0"/>
                  <a:t> זו לחיצה על מקש פנייה ימינה</a:t>
                </a:r>
              </a:p>
              <a:p>
                <a:pPr lvl="1">
                  <a:lnSpc>
                    <a:spcPct val="110000"/>
                  </a:lnSpc>
                </a:pPr>
                <a:r>
                  <a:rPr lang="he-IL" sz="2800" dirty="0"/>
                  <a:t>0 זו החלטה לא לשנות כיוון ולהמשיך בתנועה</a:t>
                </a:r>
              </a:p>
              <a:p>
                <a:pPr marL="457200" indent="-457200">
                  <a:lnSpc>
                    <a:spcPct val="110000"/>
                  </a:lnSpc>
                  <a:buFont typeface="+mj-lt"/>
                  <a:buAutoNum type="arabicPeriod"/>
                </a:pPr>
                <a:r>
                  <a:rPr lang="en-US" sz="2800" dirty="0"/>
                  <a:t>Reward =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r>
                              <a:rPr lang="en-US" sz="2800" i="1">
                                <a:latin typeface="Cambria Math" panose="02040503050406030204" pitchFamily="18" charset="0"/>
                              </a:rPr>
                              <m:t>+</m:t>
                            </m:r>
                            <m:r>
                              <a:rPr lang="he-IL" sz="2800" i="1">
                                <a:latin typeface="Cambria Math" panose="02040503050406030204" pitchFamily="18" charset="0"/>
                              </a:rPr>
                              <m:t>1</m:t>
                            </m:r>
                            <m:r>
                              <a:rPr lang="en-US" sz="2800" i="1">
                                <a:latin typeface="Cambria Math" panose="02040503050406030204" pitchFamily="18" charset="0"/>
                              </a:rPr>
                              <m:t>     </m:t>
                            </m:r>
                            <m:r>
                              <a:rPr lang="he-IL" sz="2800" b="0" i="1" smtClean="0">
                                <a:latin typeface="Cambria Math" panose="02040503050406030204" pitchFamily="18" charset="0"/>
                              </a:rPr>
                              <m:t> </m:t>
                            </m:r>
                            <m:r>
                              <a:rPr lang="en-US" sz="2800" i="1">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𝑎𝑙𝑙𝑖𝑣𝑒</m:t>
                            </m:r>
                          </m:e>
                          <m:e>
                            <m:r>
                              <a:rPr lang="he-IL" sz="2800" i="1">
                                <a:latin typeface="Cambria Math" panose="02040503050406030204" pitchFamily="18" charset="0"/>
                              </a:rPr>
                              <m:t>−</m:t>
                            </m:r>
                            <m:r>
                              <a:rPr lang="he-IL" sz="2800" i="1">
                                <a:latin typeface="Cambria Math" panose="02040503050406030204" pitchFamily="18" charset="0"/>
                              </a:rPr>
                              <m:t>100</m:t>
                            </m:r>
                            <m:r>
                              <a:rPr lang="en-US" sz="2800" i="1">
                                <a:latin typeface="Cambria Math" panose="02040503050406030204" pitchFamily="18" charset="0"/>
                              </a:rPr>
                              <m:t>      :</m:t>
                            </m:r>
                            <m:r>
                              <a:rPr lang="en-US" sz="2800" i="1">
                                <a:latin typeface="Cambria Math" panose="02040503050406030204" pitchFamily="18" charset="0"/>
                              </a:rPr>
                              <m:t>𝑒𝑙𝑠𝑒</m:t>
                            </m:r>
                            <m:r>
                              <a:rPr lang="en-US" sz="2800" i="1">
                                <a:latin typeface="Cambria Math" panose="02040503050406030204" pitchFamily="18" charset="0"/>
                              </a:rPr>
                              <m:t>         </m:t>
                            </m:r>
                          </m:e>
                        </m:eqArr>
                      </m:e>
                    </m:d>
                  </m:oMath>
                </a14:m>
                <a:r>
                  <a:rPr lang="he-IL" sz="2800" dirty="0"/>
                  <a:t> </a:t>
                </a:r>
              </a:p>
              <a:p>
                <a:pPr marL="457200" indent="-457200">
                  <a:lnSpc>
                    <a:spcPct val="110000"/>
                  </a:lnSpc>
                  <a:buFont typeface="+mj-lt"/>
                  <a:buAutoNum type="arabicPeriod"/>
                </a:pPr>
                <a:r>
                  <a:rPr lang="en-US" sz="2800" dirty="0"/>
                  <a:t>Preprocessing</a:t>
                </a:r>
                <a:r>
                  <a:rPr lang="he-IL" sz="2800" dirty="0"/>
                  <a:t> </a:t>
                </a:r>
              </a:p>
              <a:p>
                <a:pPr marL="0" indent="0">
                  <a:lnSpc>
                    <a:spcPct val="110000"/>
                  </a:lnSpc>
                  <a:buNone/>
                </a:pPr>
                <a:endParaRPr lang="en-US" sz="2800" dirty="0"/>
              </a:p>
            </p:txBody>
          </p:sp>
        </mc:Choice>
        <mc:Fallback>
          <p:sp>
            <p:nvSpPr>
              <p:cNvPr id="3" name="Content Placeholder 2">
                <a:extLst>
                  <a:ext uri="{FF2B5EF4-FFF2-40B4-BE49-F238E27FC236}">
                    <a16:creationId xmlns:a16="http://schemas.microsoft.com/office/drawing/2014/main" id="{024F1B73-34B7-4C13-A137-C2F30A430BF9}"/>
                  </a:ext>
                </a:extLst>
              </p:cNvPr>
              <p:cNvSpPr>
                <a:spLocks noGrp="1" noRot="1" noChangeAspect="1" noMove="1" noResize="1" noEditPoints="1" noAdjustHandles="1" noChangeArrowheads="1" noChangeShapeType="1" noTextEdit="1"/>
              </p:cNvSpPr>
              <p:nvPr>
                <p:ph idx="1"/>
              </p:nvPr>
            </p:nvSpPr>
            <p:spPr>
              <a:xfrm>
                <a:off x="1141413" y="1795439"/>
                <a:ext cx="9905998" cy="4348480"/>
              </a:xfrm>
              <a:blipFill>
                <a:blip r:embed="rId4"/>
                <a:stretch>
                  <a:fillRect t="-2805" r="-1600" b="-842"/>
                </a:stretch>
              </a:blipFill>
            </p:spPr>
            <p:txBody>
              <a:bodyPr/>
              <a:lstStyle/>
              <a:p>
                <a:r>
                  <a:rPr lang="en-IL">
                    <a:noFill/>
                  </a:rPr>
                  <a:t> </a:t>
                </a:r>
              </a:p>
            </p:txBody>
          </p:sp>
        </mc:Fallback>
      </mc:AlternateContent>
      <p:sp>
        <p:nvSpPr>
          <p:cNvPr id="5" name="מציין מיקום של מספר שקופית 4">
            <a:extLst>
              <a:ext uri="{FF2B5EF4-FFF2-40B4-BE49-F238E27FC236}">
                <a16:creationId xmlns:a16="http://schemas.microsoft.com/office/drawing/2014/main" id="{65784852-15B5-4FC8-A212-4BA888981DB2}"/>
              </a:ext>
            </a:extLst>
          </p:cNvPr>
          <p:cNvSpPr>
            <a:spLocks noGrp="1"/>
          </p:cNvSpPr>
          <p:nvPr>
            <p:ph type="sldNum" sz="quarter" idx="12"/>
          </p:nvPr>
        </p:nvSpPr>
        <p:spPr/>
        <p:txBody>
          <a:bodyPr/>
          <a:lstStyle/>
          <a:p>
            <a:fld id="{E40FB71B-CC77-4C54-A1B1-55F326C89BA6}" type="slidenum">
              <a:rPr lang="en-US" smtClean="0"/>
              <a:t>14</a:t>
            </a:fld>
            <a:endParaRPr lang="en-US"/>
          </a:p>
        </p:txBody>
      </p:sp>
    </p:spTree>
    <p:custDataLst>
      <p:tags r:id="rId1"/>
    </p:custDataLst>
    <p:extLst>
      <p:ext uri="{BB962C8B-B14F-4D97-AF65-F5344CB8AC3E}">
        <p14:creationId xmlns:p14="http://schemas.microsoft.com/office/powerpoint/2010/main" val="1840984187"/>
      </p:ext>
    </p:extLst>
  </p:cSld>
  <p:clrMapOvr>
    <a:masterClrMapping/>
  </p:clrMapOvr>
  <mc:AlternateContent xmlns:mc="http://schemas.openxmlformats.org/markup-compatibility/2006">
    <mc:Choice xmlns:p14="http://schemas.microsoft.com/office/powerpoint/2010/main" Requires="p14">
      <p:transition spd="slow" p14:dur="2000" advTm="434"/>
    </mc:Choice>
    <mc:Fallback>
      <p:transition spd="slow" advTm="4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a:xfrm>
            <a:off x="1141413" y="745518"/>
            <a:ext cx="9905998" cy="1478570"/>
          </a:xfrm>
        </p:spPr>
        <p:txBody>
          <a:bodyPr/>
          <a:lstStyle/>
          <a:p>
            <a:r>
              <a:rPr lang="en-US"/>
              <a:t>Observation space</a:t>
            </a:r>
            <a:br>
              <a:rPr lang="en-US"/>
            </a:br>
            <a:endParaRPr lang="en-US"/>
          </a:p>
        </p:txBody>
      </p:sp>
      <p:sp>
        <p:nvSpPr>
          <p:cNvPr id="3" name="Content Placeholder 2">
            <a:extLst>
              <a:ext uri="{FF2B5EF4-FFF2-40B4-BE49-F238E27FC236}">
                <a16:creationId xmlns:a16="http://schemas.microsoft.com/office/drawing/2014/main" id="{0D13306E-6FF3-44DF-BD7C-961C26843E9A}"/>
              </a:ext>
            </a:extLst>
          </p:cNvPr>
          <p:cNvSpPr>
            <a:spLocks noGrp="1"/>
          </p:cNvSpPr>
          <p:nvPr>
            <p:ph idx="1"/>
          </p:nvPr>
        </p:nvSpPr>
        <p:spPr>
          <a:xfrm>
            <a:off x="1141413" y="2363786"/>
            <a:ext cx="9905999" cy="3532047"/>
          </a:xfrm>
        </p:spPr>
        <p:txBody>
          <a:bodyPr>
            <a:normAutofit/>
          </a:bodyPr>
          <a:lstStyle/>
          <a:p>
            <a:r>
              <a:rPr lang="he-IL" sz="2800" dirty="0"/>
              <a:t>היו לנו הרבה רעיונות</a:t>
            </a:r>
          </a:p>
          <a:p>
            <a:pPr lvl="1"/>
            <a:r>
              <a:rPr lang="he-IL" sz="2400" dirty="0"/>
              <a:t>מטריצה בינארית של כל לוח המשחק + מיקומי כל השחקנים</a:t>
            </a:r>
          </a:p>
          <a:p>
            <a:pPr lvl="1"/>
            <a:r>
              <a:rPr lang="he-IL" sz="2400" dirty="0"/>
              <a:t>מטריצה בינארית של כל לוח המשחק + מיקום השחקן בלבד</a:t>
            </a:r>
          </a:p>
          <a:p>
            <a:pPr lvl="1"/>
            <a:r>
              <a:rPr lang="he-IL" sz="2400" dirty="0"/>
              <a:t>המרחקים של ראש הנחש מאיום מכל כיוון + המרחקים של ראש הנחש מהראש של שאר השחקנים</a:t>
            </a:r>
          </a:p>
          <a:p>
            <a:pPr lvl="1"/>
            <a:endParaRPr lang="he-IL" sz="2400" dirty="0"/>
          </a:p>
          <a:p>
            <a:pPr lvl="1"/>
            <a:endParaRPr lang="he-IL" sz="2400" dirty="0"/>
          </a:p>
        </p:txBody>
      </p:sp>
      <p:sp>
        <p:nvSpPr>
          <p:cNvPr id="5" name="מציין מיקום של מספר שקופית 4">
            <a:extLst>
              <a:ext uri="{FF2B5EF4-FFF2-40B4-BE49-F238E27FC236}">
                <a16:creationId xmlns:a16="http://schemas.microsoft.com/office/drawing/2014/main" id="{12124333-3118-486E-A66E-5DADEF10E24B}"/>
              </a:ext>
            </a:extLst>
          </p:cNvPr>
          <p:cNvSpPr>
            <a:spLocks noGrp="1"/>
          </p:cNvSpPr>
          <p:nvPr>
            <p:ph type="sldNum" sz="quarter" idx="12"/>
          </p:nvPr>
        </p:nvSpPr>
        <p:spPr/>
        <p:txBody>
          <a:bodyPr/>
          <a:lstStyle/>
          <a:p>
            <a:fld id="{E40FB71B-CC77-4C54-A1B1-55F326C89BA6}" type="slidenum">
              <a:rPr lang="en-US" smtClean="0"/>
              <a:t>15</a:t>
            </a:fld>
            <a:endParaRPr lang="en-US"/>
          </a:p>
        </p:txBody>
      </p:sp>
    </p:spTree>
    <p:custDataLst>
      <p:tags r:id="rId1"/>
    </p:custDataLst>
    <p:extLst>
      <p:ext uri="{BB962C8B-B14F-4D97-AF65-F5344CB8AC3E}">
        <p14:creationId xmlns:p14="http://schemas.microsoft.com/office/powerpoint/2010/main" val="187714756"/>
      </p:ext>
    </p:extLst>
  </p:cSld>
  <p:clrMapOvr>
    <a:masterClrMapping/>
  </p:clrMapOvr>
  <mc:AlternateContent xmlns:mc="http://schemas.openxmlformats.org/markup-compatibility/2006">
    <mc:Choice xmlns:p14="http://schemas.microsoft.com/office/powerpoint/2010/main" Requires="p14">
      <p:transition spd="slow" p14:dur="2000" advTm="386"/>
    </mc:Choice>
    <mc:Fallback>
      <p:transition spd="slow" advTm="3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D765E9FE-A29A-42B7-92EE-6A4435763666}"/>
                  </a:ext>
                </a:extLst>
              </p:cNvPr>
              <p:cNvSpPr>
                <a:spLocks noGrp="1"/>
              </p:cNvSpPr>
              <p:nvPr>
                <p:ph idx="1"/>
              </p:nvPr>
            </p:nvSpPr>
            <p:spPr/>
            <p:txBody>
              <a:bodyPr/>
              <a:lstStyle/>
              <a:p>
                <a:r>
                  <a:rPr lang="he-IL"/>
                  <a:t>מערך בינארי בגודל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𝑒𝑖𝑔</m:t>
                    </m:r>
                    <m:r>
                      <a:rPr lang="en-US" b="0" i="1" smtClean="0">
                        <a:latin typeface="Cambria Math" panose="02040503050406030204" pitchFamily="18" charset="0"/>
                      </a:rPr>
                      <m:t>h</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𝑤𝑖𝑑𝑡</m:t>
                    </m:r>
                    <m:r>
                      <a:rPr lang="en-US" b="0" i="1" smtClean="0">
                        <a:latin typeface="Cambria Math" panose="02040503050406030204" pitchFamily="18" charset="0"/>
                      </a:rPr>
                      <m:t>h</m:t>
                    </m:r>
                  </m:oMath>
                </a14:m>
                <a:r>
                  <a:rPr lang="he-IL"/>
                  <a:t> המייצג את הלוח</a:t>
                </a:r>
                <a:endParaRPr lang="en-US"/>
              </a:p>
              <a:p>
                <a:r>
                  <a:rPr lang="he-IL"/>
                  <a:t>2 מספרים המסמלים את המיקום הנוכחי של השחקן שלנו.</a:t>
                </a:r>
              </a:p>
            </p:txBody>
          </p:sp>
        </mc:Choice>
        <mc:Fallback xmlns="">
          <p:sp>
            <p:nvSpPr>
              <p:cNvPr id="3" name="מציין מיקום תוכן 2">
                <a:extLst>
                  <a:ext uri="{FF2B5EF4-FFF2-40B4-BE49-F238E27FC236}">
                    <a16:creationId xmlns:a16="http://schemas.microsoft.com/office/drawing/2014/main" id="{D765E9FE-A29A-42B7-92EE-6A4435763666}"/>
                  </a:ext>
                </a:extLst>
              </p:cNvPr>
              <p:cNvSpPr>
                <a:spLocks noGrp="1" noRot="1" noChangeAspect="1" noMove="1" noResize="1" noEditPoints="1" noAdjustHandles="1" noChangeArrowheads="1" noChangeShapeType="1" noTextEdit="1"/>
              </p:cNvSpPr>
              <p:nvPr>
                <p:ph idx="1"/>
              </p:nvPr>
            </p:nvSpPr>
            <p:spPr>
              <a:blipFill>
                <a:blip r:embed="rId2"/>
                <a:stretch>
                  <a:fillRect t="-2238" r="-1354"/>
                </a:stretch>
              </a:blipFill>
            </p:spPr>
            <p:txBody>
              <a:bodyPr/>
              <a:lstStyle/>
              <a:p>
                <a:r>
                  <a:rPr lang="en-US">
                    <a:noFill/>
                  </a:rPr>
                  <a:t> </a:t>
                </a:r>
              </a:p>
            </p:txBody>
          </p:sp>
        </mc:Fallback>
      </mc:AlternateContent>
      <p:graphicFrame>
        <p:nvGraphicFramePr>
          <p:cNvPr id="6" name="טבלה 6">
            <a:extLst>
              <a:ext uri="{FF2B5EF4-FFF2-40B4-BE49-F238E27FC236}">
                <a16:creationId xmlns:a16="http://schemas.microsoft.com/office/drawing/2014/main" id="{BBFC1273-9974-4B07-B8CA-4B0D728EE2CE}"/>
              </a:ext>
            </a:extLst>
          </p:cNvPr>
          <p:cNvGraphicFramePr>
            <a:graphicFrameLocks noGrp="1"/>
          </p:cNvGraphicFramePr>
          <p:nvPr/>
        </p:nvGraphicFramePr>
        <p:xfrm>
          <a:off x="1793220" y="3429000"/>
          <a:ext cx="2580639" cy="1325562"/>
        </p:xfrm>
        <a:graphic>
          <a:graphicData uri="http://schemas.openxmlformats.org/drawingml/2006/table">
            <a:tbl>
              <a:tblPr firstRow="1" bandRow="1">
                <a:tableStyleId>{5940675A-B579-460E-94D1-54222C63F5DA}</a:tableStyleId>
              </a:tblPr>
              <a:tblGrid>
                <a:gridCol w="860213">
                  <a:extLst>
                    <a:ext uri="{9D8B030D-6E8A-4147-A177-3AD203B41FA5}">
                      <a16:colId xmlns:a16="http://schemas.microsoft.com/office/drawing/2014/main" val="3009317268"/>
                    </a:ext>
                  </a:extLst>
                </a:gridCol>
                <a:gridCol w="860213">
                  <a:extLst>
                    <a:ext uri="{9D8B030D-6E8A-4147-A177-3AD203B41FA5}">
                      <a16:colId xmlns:a16="http://schemas.microsoft.com/office/drawing/2014/main" val="128855792"/>
                    </a:ext>
                  </a:extLst>
                </a:gridCol>
                <a:gridCol w="860213">
                  <a:extLst>
                    <a:ext uri="{9D8B030D-6E8A-4147-A177-3AD203B41FA5}">
                      <a16:colId xmlns:a16="http://schemas.microsoft.com/office/drawing/2014/main" val="2776290461"/>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1023076319"/>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4248457981"/>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extLst>
                  <a:ext uri="{0D108BD9-81ED-4DB2-BD59-A6C34878D82A}">
                    <a16:rowId xmlns:a16="http://schemas.microsoft.com/office/drawing/2014/main" val="2342818009"/>
                  </a:ext>
                </a:extLst>
              </a:tr>
            </a:tbl>
          </a:graphicData>
        </a:graphic>
      </p:graphicFrame>
      <p:sp>
        <p:nvSpPr>
          <p:cNvPr id="10" name="חץ: ימינה מקווקו 9">
            <a:extLst>
              <a:ext uri="{FF2B5EF4-FFF2-40B4-BE49-F238E27FC236}">
                <a16:creationId xmlns:a16="http://schemas.microsoft.com/office/drawing/2014/main" id="{9B0FE531-F2A8-4021-99E6-DE282083AA03}"/>
              </a:ext>
            </a:extLst>
          </p:cNvPr>
          <p:cNvSpPr/>
          <p:nvPr/>
        </p:nvSpPr>
        <p:spPr>
          <a:xfrm>
            <a:off x="5221360" y="3870043"/>
            <a:ext cx="601186" cy="53848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graphicFrame>
        <p:nvGraphicFramePr>
          <p:cNvPr id="11" name="טבלה 6">
            <a:extLst>
              <a:ext uri="{FF2B5EF4-FFF2-40B4-BE49-F238E27FC236}">
                <a16:creationId xmlns:a16="http://schemas.microsoft.com/office/drawing/2014/main" id="{E63F4560-2D86-4A17-AD4B-D07EC7FE7B13}"/>
              </a:ext>
            </a:extLst>
          </p:cNvPr>
          <p:cNvGraphicFramePr>
            <a:graphicFrameLocks noGrp="1"/>
          </p:cNvGraphicFramePr>
          <p:nvPr/>
        </p:nvGraphicFramePr>
        <p:xfrm>
          <a:off x="6670047" y="3884560"/>
          <a:ext cx="4683753" cy="441854"/>
        </p:xfrm>
        <a:graphic>
          <a:graphicData uri="http://schemas.openxmlformats.org/drawingml/2006/table">
            <a:tbl>
              <a:tblPr firstRow="1" bandRow="1">
                <a:tableStyleId>{5940675A-B579-460E-94D1-54222C63F5DA}</a:tableStyleId>
              </a:tblPr>
              <a:tblGrid>
                <a:gridCol w="520417">
                  <a:extLst>
                    <a:ext uri="{9D8B030D-6E8A-4147-A177-3AD203B41FA5}">
                      <a16:colId xmlns:a16="http://schemas.microsoft.com/office/drawing/2014/main" val="3009317268"/>
                    </a:ext>
                  </a:extLst>
                </a:gridCol>
                <a:gridCol w="520417">
                  <a:extLst>
                    <a:ext uri="{9D8B030D-6E8A-4147-A177-3AD203B41FA5}">
                      <a16:colId xmlns:a16="http://schemas.microsoft.com/office/drawing/2014/main" val="128855792"/>
                    </a:ext>
                  </a:extLst>
                </a:gridCol>
                <a:gridCol w="520417">
                  <a:extLst>
                    <a:ext uri="{9D8B030D-6E8A-4147-A177-3AD203B41FA5}">
                      <a16:colId xmlns:a16="http://schemas.microsoft.com/office/drawing/2014/main" val="2776290461"/>
                    </a:ext>
                  </a:extLst>
                </a:gridCol>
                <a:gridCol w="520417">
                  <a:extLst>
                    <a:ext uri="{9D8B030D-6E8A-4147-A177-3AD203B41FA5}">
                      <a16:colId xmlns:a16="http://schemas.microsoft.com/office/drawing/2014/main" val="29663684"/>
                    </a:ext>
                  </a:extLst>
                </a:gridCol>
                <a:gridCol w="520417">
                  <a:extLst>
                    <a:ext uri="{9D8B030D-6E8A-4147-A177-3AD203B41FA5}">
                      <a16:colId xmlns:a16="http://schemas.microsoft.com/office/drawing/2014/main" val="1457394572"/>
                    </a:ext>
                  </a:extLst>
                </a:gridCol>
                <a:gridCol w="520417">
                  <a:extLst>
                    <a:ext uri="{9D8B030D-6E8A-4147-A177-3AD203B41FA5}">
                      <a16:colId xmlns:a16="http://schemas.microsoft.com/office/drawing/2014/main" val="2760671865"/>
                    </a:ext>
                  </a:extLst>
                </a:gridCol>
                <a:gridCol w="520417">
                  <a:extLst>
                    <a:ext uri="{9D8B030D-6E8A-4147-A177-3AD203B41FA5}">
                      <a16:colId xmlns:a16="http://schemas.microsoft.com/office/drawing/2014/main" val="1553293482"/>
                    </a:ext>
                  </a:extLst>
                </a:gridCol>
                <a:gridCol w="520417">
                  <a:extLst>
                    <a:ext uri="{9D8B030D-6E8A-4147-A177-3AD203B41FA5}">
                      <a16:colId xmlns:a16="http://schemas.microsoft.com/office/drawing/2014/main" val="3217324340"/>
                    </a:ext>
                  </a:extLst>
                </a:gridCol>
                <a:gridCol w="520417">
                  <a:extLst>
                    <a:ext uri="{9D8B030D-6E8A-4147-A177-3AD203B41FA5}">
                      <a16:colId xmlns:a16="http://schemas.microsoft.com/office/drawing/2014/main" val="565231389"/>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extLst>
                  <a:ext uri="{0D108BD9-81ED-4DB2-BD59-A6C34878D82A}">
                    <a16:rowId xmlns:a16="http://schemas.microsoft.com/office/drawing/2014/main" val="1023076319"/>
                  </a:ext>
                </a:extLst>
              </a:tr>
            </a:tbl>
          </a:graphicData>
        </a:graphic>
      </p:graphicFrame>
      <p:graphicFrame>
        <p:nvGraphicFramePr>
          <p:cNvPr id="17" name="טבלה 4">
            <a:extLst>
              <a:ext uri="{FF2B5EF4-FFF2-40B4-BE49-F238E27FC236}">
                <a16:creationId xmlns:a16="http://schemas.microsoft.com/office/drawing/2014/main" id="{1C6120E0-9085-4C66-98EB-A1A4D487C8CE}"/>
              </a:ext>
            </a:extLst>
          </p:cNvPr>
          <p:cNvGraphicFramePr>
            <a:graphicFrameLocks noGrp="1"/>
          </p:cNvGraphicFramePr>
          <p:nvPr/>
        </p:nvGraphicFramePr>
        <p:xfrm>
          <a:off x="2468880" y="5486083"/>
          <a:ext cx="73152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340267761"/>
                    </a:ext>
                  </a:extLst>
                </a:gridCol>
                <a:gridCol w="812800">
                  <a:extLst>
                    <a:ext uri="{9D8B030D-6E8A-4147-A177-3AD203B41FA5}">
                      <a16:colId xmlns:a16="http://schemas.microsoft.com/office/drawing/2014/main" val="464362057"/>
                    </a:ext>
                  </a:extLst>
                </a:gridCol>
                <a:gridCol w="812800">
                  <a:extLst>
                    <a:ext uri="{9D8B030D-6E8A-4147-A177-3AD203B41FA5}">
                      <a16:colId xmlns:a16="http://schemas.microsoft.com/office/drawing/2014/main" val="1166519932"/>
                    </a:ext>
                  </a:extLst>
                </a:gridCol>
                <a:gridCol w="812800">
                  <a:extLst>
                    <a:ext uri="{9D8B030D-6E8A-4147-A177-3AD203B41FA5}">
                      <a16:colId xmlns:a16="http://schemas.microsoft.com/office/drawing/2014/main" val="1841240612"/>
                    </a:ext>
                  </a:extLst>
                </a:gridCol>
                <a:gridCol w="812800">
                  <a:extLst>
                    <a:ext uri="{9D8B030D-6E8A-4147-A177-3AD203B41FA5}">
                      <a16:colId xmlns:a16="http://schemas.microsoft.com/office/drawing/2014/main" val="871531393"/>
                    </a:ext>
                  </a:extLst>
                </a:gridCol>
                <a:gridCol w="812800">
                  <a:extLst>
                    <a:ext uri="{9D8B030D-6E8A-4147-A177-3AD203B41FA5}">
                      <a16:colId xmlns:a16="http://schemas.microsoft.com/office/drawing/2014/main" val="225906239"/>
                    </a:ext>
                  </a:extLst>
                </a:gridCol>
                <a:gridCol w="812800">
                  <a:extLst>
                    <a:ext uri="{9D8B030D-6E8A-4147-A177-3AD203B41FA5}">
                      <a16:colId xmlns:a16="http://schemas.microsoft.com/office/drawing/2014/main" val="777945883"/>
                    </a:ext>
                  </a:extLst>
                </a:gridCol>
                <a:gridCol w="812800">
                  <a:extLst>
                    <a:ext uri="{9D8B030D-6E8A-4147-A177-3AD203B41FA5}">
                      <a16:colId xmlns:a16="http://schemas.microsoft.com/office/drawing/2014/main" val="3762026183"/>
                    </a:ext>
                  </a:extLst>
                </a:gridCol>
                <a:gridCol w="812800">
                  <a:extLst>
                    <a:ext uri="{9D8B030D-6E8A-4147-A177-3AD203B41FA5}">
                      <a16:colId xmlns:a16="http://schemas.microsoft.com/office/drawing/2014/main" val="1662152564"/>
                    </a:ext>
                  </a:extLst>
                </a:gridCol>
              </a:tblGrid>
              <a:tr h="370840">
                <a:tc>
                  <a:txBody>
                    <a:bodyPr/>
                    <a:lstStyle/>
                    <a:p>
                      <a:pPr algn="ctr"/>
                      <a:r>
                        <a:rPr lang="he-IL"/>
                        <a:t>124</a:t>
                      </a:r>
                      <a:endParaRPr lang="en-IL"/>
                    </a:p>
                  </a:txBody>
                  <a:tcPr anchor="ctr">
                    <a:cell3D prstMaterial="dkEdge">
                      <a:bevel/>
                      <a:lightRig rig="flood" dir="t"/>
                    </a:cell3D>
                  </a:tcPr>
                </a:tc>
                <a:tc>
                  <a:txBody>
                    <a:bodyPr/>
                    <a:lstStyle/>
                    <a:p>
                      <a:pPr algn="ctr"/>
                      <a:r>
                        <a:rPr lang="he-IL"/>
                        <a:t>342</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411951535"/>
                  </a:ext>
                </a:extLst>
              </a:tr>
            </a:tbl>
          </a:graphicData>
        </a:graphic>
      </p:graphicFrame>
      <p:sp>
        <p:nvSpPr>
          <p:cNvPr id="18" name="תיבת טקסט 17">
            <a:extLst>
              <a:ext uri="{FF2B5EF4-FFF2-40B4-BE49-F238E27FC236}">
                <a16:creationId xmlns:a16="http://schemas.microsoft.com/office/drawing/2014/main" id="{D57AB74B-7916-4244-B87E-D0DA1C07112E}"/>
              </a:ext>
            </a:extLst>
          </p:cNvPr>
          <p:cNvSpPr txBox="1"/>
          <p:nvPr/>
        </p:nvSpPr>
        <p:spPr>
          <a:xfrm>
            <a:off x="2468880" y="5010257"/>
            <a:ext cx="1584960" cy="369332"/>
          </a:xfrm>
          <a:prstGeom prst="rect">
            <a:avLst/>
          </a:prstGeom>
          <a:noFill/>
        </p:spPr>
        <p:txBody>
          <a:bodyPr wrap="square" rtlCol="0">
            <a:spAutoFit/>
          </a:bodyPr>
          <a:lstStyle/>
          <a:p>
            <a:pPr algn="ctr"/>
            <a:r>
              <a:rPr lang="he-IL"/>
              <a:t>מיקום</a:t>
            </a:r>
            <a:endParaRPr lang="en-IL"/>
          </a:p>
        </p:txBody>
      </p:sp>
      <p:sp>
        <p:nvSpPr>
          <p:cNvPr id="19" name="תיבת טקסט 18">
            <a:extLst>
              <a:ext uri="{FF2B5EF4-FFF2-40B4-BE49-F238E27FC236}">
                <a16:creationId xmlns:a16="http://schemas.microsoft.com/office/drawing/2014/main" id="{87EE90D9-3E67-49C0-912A-A4BB01257B81}"/>
              </a:ext>
            </a:extLst>
          </p:cNvPr>
          <p:cNvSpPr txBox="1"/>
          <p:nvPr/>
        </p:nvSpPr>
        <p:spPr>
          <a:xfrm>
            <a:off x="4851400" y="5021794"/>
            <a:ext cx="2550160" cy="369332"/>
          </a:xfrm>
          <a:prstGeom prst="rect">
            <a:avLst/>
          </a:prstGeom>
          <a:noFill/>
        </p:spPr>
        <p:txBody>
          <a:bodyPr wrap="square" rtlCol="0">
            <a:spAutoFit/>
          </a:bodyPr>
          <a:lstStyle/>
          <a:p>
            <a:pPr algn="ctr"/>
            <a:r>
              <a:rPr lang="he-IL"/>
              <a:t>הלוח לאחר הקטנה</a:t>
            </a:r>
            <a:endParaRPr lang="en-IL"/>
          </a:p>
        </p:txBody>
      </p:sp>
      <p:sp>
        <p:nvSpPr>
          <p:cNvPr id="12" name="כותרת 1">
            <a:extLst>
              <a:ext uri="{FF2B5EF4-FFF2-40B4-BE49-F238E27FC236}">
                <a16:creationId xmlns:a16="http://schemas.microsoft.com/office/drawing/2014/main" id="{596FB896-D438-4468-86BB-7557677FC452}"/>
              </a:ext>
            </a:extLst>
          </p:cNvPr>
          <p:cNvSpPr>
            <a:spLocks noGrp="1"/>
          </p:cNvSpPr>
          <p:nvPr>
            <p:ph type="title"/>
          </p:nvPr>
        </p:nvSpPr>
        <p:spPr>
          <a:xfrm>
            <a:off x="1141413" y="618518"/>
            <a:ext cx="9905998" cy="1478570"/>
          </a:xfrm>
        </p:spPr>
        <p:txBody>
          <a:bodyPr/>
          <a:lstStyle/>
          <a:p>
            <a:r>
              <a:rPr lang="he-IL" dirty="0"/>
              <a:t>ייצוג ראשון של הסביבה – עיבוד של מטריצת הלוח</a:t>
            </a:r>
            <a:endParaRPr lang="en-IL" dirty="0"/>
          </a:p>
        </p:txBody>
      </p:sp>
      <p:sp>
        <p:nvSpPr>
          <p:cNvPr id="4" name="מציין מיקום של מספר שקופית 3">
            <a:extLst>
              <a:ext uri="{FF2B5EF4-FFF2-40B4-BE49-F238E27FC236}">
                <a16:creationId xmlns:a16="http://schemas.microsoft.com/office/drawing/2014/main" id="{93DA2E85-11A6-460B-959A-8C197B74A181}"/>
              </a:ext>
            </a:extLst>
          </p:cNvPr>
          <p:cNvSpPr>
            <a:spLocks noGrp="1"/>
          </p:cNvSpPr>
          <p:nvPr>
            <p:ph type="sldNum" sz="quarter" idx="12"/>
          </p:nvPr>
        </p:nvSpPr>
        <p:spPr/>
        <p:txBody>
          <a:bodyPr/>
          <a:lstStyle/>
          <a:p>
            <a:fld id="{E40FB71B-CC77-4C54-A1B1-55F326C89BA6}" type="slidenum">
              <a:rPr lang="en-US" smtClean="0"/>
              <a:t>16</a:t>
            </a:fld>
            <a:endParaRPr lang="en-US"/>
          </a:p>
        </p:txBody>
      </p:sp>
    </p:spTree>
    <p:extLst>
      <p:ext uri="{BB962C8B-B14F-4D97-AF65-F5344CB8AC3E}">
        <p14:creationId xmlns:p14="http://schemas.microsoft.com/office/powerpoint/2010/main" val="3882645097"/>
      </p:ext>
    </p:extLst>
  </p:cSld>
  <p:clrMapOvr>
    <a:masterClrMapping/>
  </p:clrMapOvr>
  <mc:AlternateContent xmlns:mc="http://schemas.openxmlformats.org/markup-compatibility/2006">
    <mc:Choice xmlns:p14="http://schemas.microsoft.com/office/powerpoint/2010/main" Requires="p14">
      <p:transition spd="med" p14:dur="700" advTm="11">
        <p:fade/>
      </p:transition>
    </mc:Choice>
    <mc:Fallback>
      <p:transition spd="med" advTm="1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882C62-FEA5-4F9B-A67D-5C9038A1AFD0}"/>
              </a:ext>
            </a:extLst>
          </p:cNvPr>
          <p:cNvSpPr>
            <a:spLocks noGrp="1"/>
          </p:cNvSpPr>
          <p:nvPr>
            <p:ph type="title"/>
          </p:nvPr>
        </p:nvSpPr>
        <p:spPr/>
        <p:txBody>
          <a:bodyPr/>
          <a:lstStyle/>
          <a:p>
            <a:r>
              <a:rPr lang="he-IL" dirty="0"/>
              <a:t>ייצוג ראשון של </a:t>
            </a:r>
            <a:r>
              <a:rPr lang="he-IL"/>
              <a:t>הסביבה – עיבוד של מטריצת הלוח</a:t>
            </a:r>
            <a:endParaRPr lang="en-IL"/>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D765E9FE-A29A-42B7-92EE-6A4435763666}"/>
                  </a:ext>
                </a:extLst>
              </p:cNvPr>
              <p:cNvSpPr>
                <a:spLocks noGrp="1"/>
              </p:cNvSpPr>
              <p:nvPr>
                <p:ph idx="1"/>
              </p:nvPr>
            </p:nvSpPr>
            <p:spPr/>
            <p:txBody>
              <a:bodyPr/>
              <a:lstStyle/>
              <a:p>
                <a:r>
                  <a:rPr lang="he-IL"/>
                  <a:t>הקטנה פי  </a:t>
                </a:r>
                <a14:m>
                  <m:oMath xmlns:m="http://schemas.openxmlformats.org/officeDocument/2006/math">
                    <m:r>
                      <a:rPr lang="en-US" b="0" i="1" smtClean="0">
                        <a:latin typeface="Cambria Math" panose="02040503050406030204" pitchFamily="18" charset="0"/>
                      </a:rPr>
                      <m:t>𝑡</m:t>
                    </m:r>
                  </m:oMath>
                </a14:m>
                <a:r>
                  <a:rPr lang="he-IL"/>
                  <a:t> בכל מימד</a:t>
                </a:r>
              </a:p>
              <a:p>
                <a:r>
                  <a:rPr lang="he-IL"/>
                  <a:t>שיטת "מקסימום אזורי"</a:t>
                </a:r>
              </a:p>
              <a:p>
                <a:r>
                  <a:rPr lang="he-IL"/>
                  <a:t>מימדים חדשים: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h</m:t>
                        </m:r>
                        <m:r>
                          <a:rPr lang="en-US" b="0" i="1" smtClean="0">
                            <a:latin typeface="Cambria Math" panose="02040503050406030204" pitchFamily="18" charset="0"/>
                          </a:rPr>
                          <m:t>𝑒𝑖𝑔</m:t>
                        </m:r>
                        <m:r>
                          <a:rPr lang="en-US" b="0" i="1" smtClean="0">
                            <a:latin typeface="Cambria Math" panose="02040503050406030204" pitchFamily="18" charset="0"/>
                          </a:rPr>
                          <m:t>h</m:t>
                        </m:r>
                        <m:r>
                          <a:rPr lang="en-US" b="0" i="1" smtClean="0">
                            <a:latin typeface="Cambria Math" panose="02040503050406030204" pitchFamily="18" charset="0"/>
                          </a:rPr>
                          <m:t>𝑡</m:t>
                        </m:r>
                      </m:num>
                      <m:den>
                        <m:r>
                          <a:rPr lang="en-US" b="0" i="1" smtClean="0">
                            <a:latin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𝑤𝑖𝑑𝑡</m:t>
                        </m:r>
                        <m:r>
                          <a:rPr lang="en-US" b="0" i="1" smtClean="0">
                            <a:latin typeface="Cambria Math" panose="02040503050406030204" pitchFamily="18" charset="0"/>
                          </a:rPr>
                          <m:t>h</m:t>
                        </m:r>
                      </m:num>
                      <m:den>
                        <m:r>
                          <a:rPr lang="en-US" b="0" i="1" smtClean="0">
                            <a:latin typeface="Cambria Math" panose="02040503050406030204" pitchFamily="18" charset="0"/>
                          </a:rPr>
                          <m:t>𝑡</m:t>
                        </m:r>
                      </m:den>
                    </m:f>
                  </m:oMath>
                </a14:m>
                <a:endParaRPr lang="en-US"/>
              </a:p>
              <a:p>
                <a:r>
                  <a:rPr lang="he-IL"/>
                  <a:t>במקרה שלנו בחרנו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4</m:t>
                    </m:r>
                  </m:oMath>
                </a14:m>
                <a:endParaRPr lang="en-IL"/>
              </a:p>
            </p:txBody>
          </p:sp>
        </mc:Choice>
        <mc:Fallback xmlns="">
          <p:sp>
            <p:nvSpPr>
              <p:cNvPr id="3" name="מציין מיקום תוכן 2">
                <a:extLst>
                  <a:ext uri="{FF2B5EF4-FFF2-40B4-BE49-F238E27FC236}">
                    <a16:creationId xmlns:a16="http://schemas.microsoft.com/office/drawing/2014/main" id="{D765E9FE-A29A-42B7-92EE-6A4435763666}"/>
                  </a:ext>
                </a:extLst>
              </p:cNvPr>
              <p:cNvSpPr>
                <a:spLocks noGrp="1" noRot="1" noChangeAspect="1" noMove="1" noResize="1" noEditPoints="1" noAdjustHandles="1" noChangeArrowheads="1" noChangeShapeType="1" noTextEdit="1"/>
              </p:cNvSpPr>
              <p:nvPr>
                <p:ph idx="1"/>
              </p:nvPr>
            </p:nvSpPr>
            <p:spPr>
              <a:blipFill>
                <a:blip r:embed="rId2"/>
                <a:stretch>
                  <a:fillRect t="-2238" r="-1354"/>
                </a:stretch>
              </a:blipFill>
            </p:spPr>
            <p:txBody>
              <a:bodyPr/>
              <a:lstStyle/>
              <a:p>
                <a:r>
                  <a:rPr lang="en-US">
                    <a:noFill/>
                  </a:rPr>
                  <a:t> </a:t>
                </a:r>
              </a:p>
            </p:txBody>
          </p:sp>
        </mc:Fallback>
      </mc:AlternateContent>
      <p:graphicFrame>
        <p:nvGraphicFramePr>
          <p:cNvPr id="4" name="טבלה 4">
            <a:extLst>
              <a:ext uri="{FF2B5EF4-FFF2-40B4-BE49-F238E27FC236}">
                <a16:creationId xmlns:a16="http://schemas.microsoft.com/office/drawing/2014/main" id="{75DA8738-89C8-4EF9-B46B-C393190F6D9A}"/>
              </a:ext>
            </a:extLst>
          </p:cNvPr>
          <p:cNvGraphicFramePr>
            <a:graphicFrameLocks noGrp="1"/>
          </p:cNvGraphicFramePr>
          <p:nvPr>
            <p:extLst>
              <p:ext uri="{D42A27DB-BD31-4B8C-83A1-F6EECF244321}">
                <p14:modId xmlns:p14="http://schemas.microsoft.com/office/powerpoint/2010/main" val="4268790825"/>
              </p:ext>
            </p:extLst>
          </p:nvPr>
        </p:nvGraphicFramePr>
        <p:xfrm>
          <a:off x="4704080" y="5486083"/>
          <a:ext cx="6559002" cy="370840"/>
        </p:xfrm>
        <a:graphic>
          <a:graphicData uri="http://schemas.openxmlformats.org/drawingml/2006/table">
            <a:tbl>
              <a:tblPr firstRow="1" bandRow="1">
                <a:tableStyleId>{5940675A-B579-460E-94D1-54222C63F5DA}</a:tableStyleId>
              </a:tblPr>
              <a:tblGrid>
                <a:gridCol w="728778">
                  <a:extLst>
                    <a:ext uri="{9D8B030D-6E8A-4147-A177-3AD203B41FA5}">
                      <a16:colId xmlns:a16="http://schemas.microsoft.com/office/drawing/2014/main" val="1340267761"/>
                    </a:ext>
                  </a:extLst>
                </a:gridCol>
                <a:gridCol w="728778">
                  <a:extLst>
                    <a:ext uri="{9D8B030D-6E8A-4147-A177-3AD203B41FA5}">
                      <a16:colId xmlns:a16="http://schemas.microsoft.com/office/drawing/2014/main" val="464362057"/>
                    </a:ext>
                  </a:extLst>
                </a:gridCol>
                <a:gridCol w="728778">
                  <a:extLst>
                    <a:ext uri="{9D8B030D-6E8A-4147-A177-3AD203B41FA5}">
                      <a16:colId xmlns:a16="http://schemas.microsoft.com/office/drawing/2014/main" val="1166519932"/>
                    </a:ext>
                  </a:extLst>
                </a:gridCol>
                <a:gridCol w="728778">
                  <a:extLst>
                    <a:ext uri="{9D8B030D-6E8A-4147-A177-3AD203B41FA5}">
                      <a16:colId xmlns:a16="http://schemas.microsoft.com/office/drawing/2014/main" val="1841240612"/>
                    </a:ext>
                  </a:extLst>
                </a:gridCol>
                <a:gridCol w="728778">
                  <a:extLst>
                    <a:ext uri="{9D8B030D-6E8A-4147-A177-3AD203B41FA5}">
                      <a16:colId xmlns:a16="http://schemas.microsoft.com/office/drawing/2014/main" val="871531393"/>
                    </a:ext>
                  </a:extLst>
                </a:gridCol>
                <a:gridCol w="728778">
                  <a:extLst>
                    <a:ext uri="{9D8B030D-6E8A-4147-A177-3AD203B41FA5}">
                      <a16:colId xmlns:a16="http://schemas.microsoft.com/office/drawing/2014/main" val="225906239"/>
                    </a:ext>
                  </a:extLst>
                </a:gridCol>
                <a:gridCol w="728778">
                  <a:extLst>
                    <a:ext uri="{9D8B030D-6E8A-4147-A177-3AD203B41FA5}">
                      <a16:colId xmlns:a16="http://schemas.microsoft.com/office/drawing/2014/main" val="777945883"/>
                    </a:ext>
                  </a:extLst>
                </a:gridCol>
                <a:gridCol w="728778">
                  <a:extLst>
                    <a:ext uri="{9D8B030D-6E8A-4147-A177-3AD203B41FA5}">
                      <a16:colId xmlns:a16="http://schemas.microsoft.com/office/drawing/2014/main" val="3762026183"/>
                    </a:ext>
                  </a:extLst>
                </a:gridCol>
                <a:gridCol w="728778">
                  <a:extLst>
                    <a:ext uri="{9D8B030D-6E8A-4147-A177-3AD203B41FA5}">
                      <a16:colId xmlns:a16="http://schemas.microsoft.com/office/drawing/2014/main" val="1662152564"/>
                    </a:ext>
                  </a:extLst>
                </a:gridCol>
              </a:tblGrid>
              <a:tr h="370840">
                <a:tc>
                  <a:txBody>
                    <a:bodyPr/>
                    <a:lstStyle/>
                    <a:p>
                      <a:pPr algn="ctr"/>
                      <a:r>
                        <a:rPr lang="he-IL"/>
                        <a:t>124</a:t>
                      </a:r>
                      <a:endParaRPr lang="en-IL"/>
                    </a:p>
                  </a:txBody>
                  <a:tcPr anchor="ctr">
                    <a:cell3D prstMaterial="dkEdge">
                      <a:bevel/>
                      <a:lightRig rig="flood" dir="t"/>
                    </a:cell3D>
                  </a:tcPr>
                </a:tc>
                <a:tc>
                  <a:txBody>
                    <a:bodyPr/>
                    <a:lstStyle/>
                    <a:p>
                      <a:pPr algn="ctr"/>
                      <a:r>
                        <a:rPr lang="he-IL"/>
                        <a:t>342</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411951535"/>
                  </a:ext>
                </a:extLst>
              </a:tr>
            </a:tbl>
          </a:graphicData>
        </a:graphic>
      </p:graphicFrame>
      <p:graphicFrame>
        <p:nvGraphicFramePr>
          <p:cNvPr id="6" name="טבלה 6">
            <a:extLst>
              <a:ext uri="{FF2B5EF4-FFF2-40B4-BE49-F238E27FC236}">
                <a16:creationId xmlns:a16="http://schemas.microsoft.com/office/drawing/2014/main" id="{BBFC1273-9974-4B07-B8CA-4B0D728EE2CE}"/>
              </a:ext>
            </a:extLst>
          </p:cNvPr>
          <p:cNvGraphicFramePr>
            <a:graphicFrameLocks noGrp="1"/>
          </p:cNvGraphicFramePr>
          <p:nvPr>
            <p:extLst>
              <p:ext uri="{D42A27DB-BD31-4B8C-83A1-F6EECF244321}">
                <p14:modId xmlns:p14="http://schemas.microsoft.com/office/powerpoint/2010/main" val="2904177255"/>
              </p:ext>
            </p:extLst>
          </p:nvPr>
        </p:nvGraphicFramePr>
        <p:xfrm>
          <a:off x="1507963" y="2091877"/>
          <a:ext cx="2580640" cy="1767416"/>
        </p:xfrm>
        <a:graphic>
          <a:graphicData uri="http://schemas.openxmlformats.org/drawingml/2006/table">
            <a:tbl>
              <a:tblPr firstRow="1" bandRow="1">
                <a:tableStyleId>{5940675A-B579-460E-94D1-54222C63F5DA}</a:tableStyleId>
              </a:tblPr>
              <a:tblGrid>
                <a:gridCol w="645160">
                  <a:extLst>
                    <a:ext uri="{9D8B030D-6E8A-4147-A177-3AD203B41FA5}">
                      <a16:colId xmlns:a16="http://schemas.microsoft.com/office/drawing/2014/main" val="3009317268"/>
                    </a:ext>
                  </a:extLst>
                </a:gridCol>
                <a:gridCol w="645160">
                  <a:extLst>
                    <a:ext uri="{9D8B030D-6E8A-4147-A177-3AD203B41FA5}">
                      <a16:colId xmlns:a16="http://schemas.microsoft.com/office/drawing/2014/main" val="128855792"/>
                    </a:ext>
                  </a:extLst>
                </a:gridCol>
                <a:gridCol w="645160">
                  <a:extLst>
                    <a:ext uri="{9D8B030D-6E8A-4147-A177-3AD203B41FA5}">
                      <a16:colId xmlns:a16="http://schemas.microsoft.com/office/drawing/2014/main" val="2776290461"/>
                    </a:ext>
                  </a:extLst>
                </a:gridCol>
                <a:gridCol w="645160">
                  <a:extLst>
                    <a:ext uri="{9D8B030D-6E8A-4147-A177-3AD203B41FA5}">
                      <a16:colId xmlns:a16="http://schemas.microsoft.com/office/drawing/2014/main" val="1931901546"/>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1023076319"/>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4248457981"/>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2342818009"/>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2194909707"/>
                  </a:ext>
                </a:extLst>
              </a:tr>
            </a:tbl>
          </a:graphicData>
        </a:graphic>
      </p:graphicFrame>
      <p:sp>
        <p:nvSpPr>
          <p:cNvPr id="10" name="חץ: ימינה מקווקו 9">
            <a:extLst>
              <a:ext uri="{FF2B5EF4-FFF2-40B4-BE49-F238E27FC236}">
                <a16:creationId xmlns:a16="http://schemas.microsoft.com/office/drawing/2014/main" id="{9B0FE531-F2A8-4021-99E6-DE282083AA03}"/>
              </a:ext>
            </a:extLst>
          </p:cNvPr>
          <p:cNvSpPr/>
          <p:nvPr/>
        </p:nvSpPr>
        <p:spPr>
          <a:xfrm rot="5400000">
            <a:off x="2497690" y="4163642"/>
            <a:ext cx="601186" cy="53848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sp>
        <p:nvSpPr>
          <p:cNvPr id="12" name="תיבת טקסט 11">
            <a:extLst>
              <a:ext uri="{FF2B5EF4-FFF2-40B4-BE49-F238E27FC236}">
                <a16:creationId xmlns:a16="http://schemas.microsoft.com/office/drawing/2014/main" id="{742348C1-E04E-4BBB-908D-F6DC02E0D131}"/>
              </a:ext>
            </a:extLst>
          </p:cNvPr>
          <p:cNvSpPr txBox="1"/>
          <p:nvPr/>
        </p:nvSpPr>
        <p:spPr>
          <a:xfrm>
            <a:off x="4704080" y="5010257"/>
            <a:ext cx="1584960" cy="369332"/>
          </a:xfrm>
          <a:prstGeom prst="rect">
            <a:avLst/>
          </a:prstGeom>
          <a:noFill/>
        </p:spPr>
        <p:txBody>
          <a:bodyPr wrap="square" rtlCol="0">
            <a:spAutoFit/>
          </a:bodyPr>
          <a:lstStyle/>
          <a:p>
            <a:pPr algn="ctr"/>
            <a:r>
              <a:rPr lang="he-IL"/>
              <a:t>מיקום</a:t>
            </a:r>
            <a:endParaRPr lang="en-IL"/>
          </a:p>
        </p:txBody>
      </p:sp>
      <p:sp>
        <p:nvSpPr>
          <p:cNvPr id="13" name="תיבת טקסט 12">
            <a:extLst>
              <a:ext uri="{FF2B5EF4-FFF2-40B4-BE49-F238E27FC236}">
                <a16:creationId xmlns:a16="http://schemas.microsoft.com/office/drawing/2014/main" id="{69166A17-7806-4821-A8D9-EE0A712642BB}"/>
              </a:ext>
            </a:extLst>
          </p:cNvPr>
          <p:cNvSpPr txBox="1"/>
          <p:nvPr/>
        </p:nvSpPr>
        <p:spPr>
          <a:xfrm>
            <a:off x="7086600" y="5021794"/>
            <a:ext cx="2550160" cy="369332"/>
          </a:xfrm>
          <a:prstGeom prst="rect">
            <a:avLst/>
          </a:prstGeom>
          <a:noFill/>
        </p:spPr>
        <p:txBody>
          <a:bodyPr wrap="square" rtlCol="0">
            <a:spAutoFit/>
          </a:bodyPr>
          <a:lstStyle/>
          <a:p>
            <a:pPr algn="ctr"/>
            <a:r>
              <a:rPr lang="he-IL"/>
              <a:t>הלוח לאחר שיטוח והקטנה</a:t>
            </a:r>
            <a:endParaRPr lang="en-IL"/>
          </a:p>
        </p:txBody>
      </p:sp>
      <p:graphicFrame>
        <p:nvGraphicFramePr>
          <p:cNvPr id="5" name="טבלה 6">
            <a:extLst>
              <a:ext uri="{FF2B5EF4-FFF2-40B4-BE49-F238E27FC236}">
                <a16:creationId xmlns:a16="http://schemas.microsoft.com/office/drawing/2014/main" id="{3BC1FD29-FD5B-4E71-96CC-711CBE5B1270}"/>
              </a:ext>
            </a:extLst>
          </p:cNvPr>
          <p:cNvGraphicFramePr>
            <a:graphicFrameLocks noGrp="1"/>
          </p:cNvGraphicFramePr>
          <p:nvPr>
            <p:extLst>
              <p:ext uri="{D42A27DB-BD31-4B8C-83A1-F6EECF244321}">
                <p14:modId xmlns:p14="http://schemas.microsoft.com/office/powerpoint/2010/main" val="2566049966"/>
              </p:ext>
            </p:extLst>
          </p:nvPr>
        </p:nvGraphicFramePr>
        <p:xfrm>
          <a:off x="1533365" y="4973285"/>
          <a:ext cx="2489200" cy="1546330"/>
        </p:xfrm>
        <a:graphic>
          <a:graphicData uri="http://schemas.openxmlformats.org/drawingml/2006/table">
            <a:tbl>
              <a:tblPr firstRow="1" bandRow="1">
                <a:tableStyleId>{5940675A-B579-460E-94D1-54222C63F5DA}</a:tableStyleId>
              </a:tblPr>
              <a:tblGrid>
                <a:gridCol w="1244600">
                  <a:extLst>
                    <a:ext uri="{9D8B030D-6E8A-4147-A177-3AD203B41FA5}">
                      <a16:colId xmlns:a16="http://schemas.microsoft.com/office/drawing/2014/main" val="1653602232"/>
                    </a:ext>
                  </a:extLst>
                </a:gridCol>
                <a:gridCol w="1244600">
                  <a:extLst>
                    <a:ext uri="{9D8B030D-6E8A-4147-A177-3AD203B41FA5}">
                      <a16:colId xmlns:a16="http://schemas.microsoft.com/office/drawing/2014/main" val="1204288935"/>
                    </a:ext>
                  </a:extLst>
                </a:gridCol>
              </a:tblGrid>
              <a:tr h="773165">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082164074"/>
                  </a:ext>
                </a:extLst>
              </a:tr>
              <a:tr h="773165">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extLst>
                  <a:ext uri="{0D108BD9-81ED-4DB2-BD59-A6C34878D82A}">
                    <a16:rowId xmlns:a16="http://schemas.microsoft.com/office/drawing/2014/main" val="1834727056"/>
                  </a:ext>
                </a:extLst>
              </a:tr>
            </a:tbl>
          </a:graphicData>
        </a:graphic>
      </p:graphicFrame>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7105B2BC-B68D-424F-9A9B-FE7F85642BE6}"/>
                  </a:ext>
                </a:extLst>
              </p:cNvPr>
              <p:cNvSpPr txBox="1"/>
              <p:nvPr/>
            </p:nvSpPr>
            <p:spPr>
              <a:xfrm>
                <a:off x="3158965" y="4180948"/>
                <a:ext cx="11988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IL"/>
              </a:p>
            </p:txBody>
          </p:sp>
        </mc:Choice>
        <mc:Fallback xmlns="">
          <p:sp>
            <p:nvSpPr>
              <p:cNvPr id="8" name="תיבת טקסט 7">
                <a:extLst>
                  <a:ext uri="{FF2B5EF4-FFF2-40B4-BE49-F238E27FC236}">
                    <a16:creationId xmlns:a16="http://schemas.microsoft.com/office/drawing/2014/main" id="{7105B2BC-B68D-424F-9A9B-FE7F85642BE6}"/>
                  </a:ext>
                </a:extLst>
              </p:cNvPr>
              <p:cNvSpPr txBox="1">
                <a:spLocks noRot="1" noChangeAspect="1" noMove="1" noResize="1" noEditPoints="1" noAdjustHandles="1" noChangeArrowheads="1" noChangeShapeType="1" noTextEdit="1"/>
              </p:cNvSpPr>
              <p:nvPr/>
            </p:nvSpPr>
            <p:spPr>
              <a:xfrm>
                <a:off x="3158965" y="4180948"/>
                <a:ext cx="1198880" cy="369332"/>
              </a:xfrm>
              <a:prstGeom prst="rect">
                <a:avLst/>
              </a:prstGeom>
              <a:blipFill>
                <a:blip r:embed="rId3"/>
                <a:stretch>
                  <a:fillRect/>
                </a:stretch>
              </a:blipFill>
            </p:spPr>
            <p:txBody>
              <a:bodyPr/>
              <a:lstStyle/>
              <a:p>
                <a:r>
                  <a:rPr lang="en-US">
                    <a:noFill/>
                  </a:rPr>
                  <a:t> </a:t>
                </a:r>
              </a:p>
            </p:txBody>
          </p:sp>
        </mc:Fallback>
      </mc:AlternateContent>
      <p:sp>
        <p:nvSpPr>
          <p:cNvPr id="9" name="מלבן 8">
            <a:extLst>
              <a:ext uri="{FF2B5EF4-FFF2-40B4-BE49-F238E27FC236}">
                <a16:creationId xmlns:a16="http://schemas.microsoft.com/office/drawing/2014/main" id="{3F503197-A451-4959-8A6E-D5FD35953C85}"/>
              </a:ext>
            </a:extLst>
          </p:cNvPr>
          <p:cNvSpPr/>
          <p:nvPr/>
        </p:nvSpPr>
        <p:spPr>
          <a:xfrm>
            <a:off x="2777965" y="2975585"/>
            <a:ext cx="1310638" cy="883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מלבן 13">
            <a:extLst>
              <a:ext uri="{FF2B5EF4-FFF2-40B4-BE49-F238E27FC236}">
                <a16:creationId xmlns:a16="http://schemas.microsoft.com/office/drawing/2014/main" id="{C0A67CD4-9073-4CD0-9261-FB382B5AF776}"/>
              </a:ext>
            </a:extLst>
          </p:cNvPr>
          <p:cNvSpPr/>
          <p:nvPr/>
        </p:nvSpPr>
        <p:spPr>
          <a:xfrm>
            <a:off x="2777965" y="2091877"/>
            <a:ext cx="1310638" cy="883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מלבן 14">
            <a:extLst>
              <a:ext uri="{FF2B5EF4-FFF2-40B4-BE49-F238E27FC236}">
                <a16:creationId xmlns:a16="http://schemas.microsoft.com/office/drawing/2014/main" id="{1CD4CBF0-F0D0-43B1-9CCD-5D21F84D6F9D}"/>
              </a:ext>
            </a:extLst>
          </p:cNvPr>
          <p:cNvSpPr/>
          <p:nvPr/>
        </p:nvSpPr>
        <p:spPr>
          <a:xfrm>
            <a:off x="1487647" y="2975902"/>
            <a:ext cx="1310638" cy="883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מלבן 15">
            <a:extLst>
              <a:ext uri="{FF2B5EF4-FFF2-40B4-BE49-F238E27FC236}">
                <a16:creationId xmlns:a16="http://schemas.microsoft.com/office/drawing/2014/main" id="{43DAD8DC-9AE3-4A11-9F8E-CD479DF7BA8C}"/>
              </a:ext>
            </a:extLst>
          </p:cNvPr>
          <p:cNvSpPr/>
          <p:nvPr/>
        </p:nvSpPr>
        <p:spPr>
          <a:xfrm>
            <a:off x="1487649" y="2101720"/>
            <a:ext cx="1310638" cy="883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מציין מיקום של מספר שקופית 10">
            <a:extLst>
              <a:ext uri="{FF2B5EF4-FFF2-40B4-BE49-F238E27FC236}">
                <a16:creationId xmlns:a16="http://schemas.microsoft.com/office/drawing/2014/main" id="{D58D49A1-7576-47A8-8A1E-86E4CCBF7D3F}"/>
              </a:ext>
            </a:extLst>
          </p:cNvPr>
          <p:cNvSpPr>
            <a:spLocks noGrp="1"/>
          </p:cNvSpPr>
          <p:nvPr>
            <p:ph type="sldNum" sz="quarter" idx="12"/>
          </p:nvPr>
        </p:nvSpPr>
        <p:spPr/>
        <p:txBody>
          <a:bodyPr/>
          <a:lstStyle/>
          <a:p>
            <a:fld id="{E40FB71B-CC77-4C54-A1B1-55F326C89BA6}" type="slidenum">
              <a:rPr lang="en-US" smtClean="0"/>
              <a:t>17</a:t>
            </a:fld>
            <a:endParaRPr lang="en-US"/>
          </a:p>
        </p:txBody>
      </p:sp>
    </p:spTree>
    <p:extLst>
      <p:ext uri="{BB962C8B-B14F-4D97-AF65-F5344CB8AC3E}">
        <p14:creationId xmlns:p14="http://schemas.microsoft.com/office/powerpoint/2010/main" val="2449348224"/>
      </p:ext>
    </p:extLst>
  </p:cSld>
  <p:clrMapOvr>
    <a:masterClrMapping/>
  </p:clrMapOvr>
  <mc:AlternateContent xmlns:mc="http://schemas.openxmlformats.org/markup-compatibility/2006">
    <mc:Choice xmlns:p14="http://schemas.microsoft.com/office/powerpoint/2010/main" Requires="p14">
      <p:transition spd="med" p14:dur="700" advTm="22">
        <p:fade/>
      </p:transition>
    </mc:Choice>
    <mc:Fallback>
      <p:transition spd="med" advTm="22">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1"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3" name="Rectangle 42">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7"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7"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3"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2"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4"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47B4CF2-C2F8-4093-9493-1FFDBDAB3159}"/>
              </a:ext>
            </a:extLst>
          </p:cNvPr>
          <p:cNvSpPr>
            <a:spLocks noGrp="1"/>
          </p:cNvSpPr>
          <p:nvPr>
            <p:ph type="title"/>
          </p:nvPr>
        </p:nvSpPr>
        <p:spPr>
          <a:xfrm>
            <a:off x="668587" y="1134683"/>
            <a:ext cx="2928053" cy="4255024"/>
          </a:xfrm>
        </p:spPr>
        <p:txBody>
          <a:bodyPr>
            <a:normAutofit/>
          </a:bodyPr>
          <a:lstStyle/>
          <a:p>
            <a:r>
              <a:rPr lang="he-IL" dirty="0">
                <a:solidFill>
                  <a:srgbClr val="FFFFFF"/>
                </a:solidFill>
              </a:rPr>
              <a:t>סיכום ביניים</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2F2CE946-6C6D-4E3A-95F7-B648479080DA}"/>
              </a:ext>
            </a:extLst>
          </p:cNvPr>
          <p:cNvGraphicFramePr>
            <a:graphicFrameLocks noGrp="1"/>
          </p:cNvGraphicFramePr>
          <p:nvPr>
            <p:ph idx="1"/>
            <p:extLst>
              <p:ext uri="{D42A27DB-BD31-4B8C-83A1-F6EECF244321}">
                <p14:modId xmlns:p14="http://schemas.microsoft.com/office/powerpoint/2010/main" val="1281809192"/>
              </p:ext>
            </p:extLst>
          </p:nvPr>
        </p:nvGraphicFramePr>
        <p:xfrm>
          <a:off x="4662189" y="1134682"/>
          <a:ext cx="6692748" cy="4481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מציין מיקום של מספר שקופית 3">
            <a:extLst>
              <a:ext uri="{FF2B5EF4-FFF2-40B4-BE49-F238E27FC236}">
                <a16:creationId xmlns:a16="http://schemas.microsoft.com/office/drawing/2014/main" id="{998ADB55-1E96-439F-8C7E-50C368E47456}"/>
              </a:ext>
            </a:extLst>
          </p:cNvPr>
          <p:cNvSpPr>
            <a:spLocks noGrp="1"/>
          </p:cNvSpPr>
          <p:nvPr>
            <p:ph type="sldNum" sz="quarter" idx="12"/>
          </p:nvPr>
        </p:nvSpPr>
        <p:spPr/>
        <p:txBody>
          <a:bodyPr/>
          <a:lstStyle/>
          <a:p>
            <a:fld id="{E40FB71B-CC77-4C54-A1B1-55F326C89BA6}" type="slidenum">
              <a:rPr lang="en-US" smtClean="0"/>
              <a:t>18</a:t>
            </a:fld>
            <a:endParaRPr lang="en-US"/>
          </a:p>
        </p:txBody>
      </p:sp>
    </p:spTree>
    <p:extLst>
      <p:ext uri="{BB962C8B-B14F-4D97-AF65-F5344CB8AC3E}">
        <p14:creationId xmlns:p14="http://schemas.microsoft.com/office/powerpoint/2010/main" val="2499772211"/>
      </p:ext>
    </p:extLst>
  </p:cSld>
  <p:clrMapOvr>
    <a:masterClrMapping/>
  </p:clrMapOvr>
  <mc:AlternateContent xmlns:mc="http://schemas.openxmlformats.org/markup-compatibility/2006">
    <mc:Choice xmlns:p14="http://schemas.microsoft.com/office/powerpoint/2010/main" Requires="p14">
      <p:transition spd="slow" p14:dur="2000" advTm="114"/>
    </mc:Choice>
    <mc:Fallback>
      <p:transition spd="slow" advTm="11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EEF1D401-D6AA-4BEC-BDA1-0D3310301743}"/>
              </a:ext>
            </a:extLst>
          </p:cNvPr>
          <p:cNvSpPr>
            <a:spLocks noGrp="1"/>
          </p:cNvSpPr>
          <p:nvPr>
            <p:ph type="title"/>
          </p:nvPr>
        </p:nvSpPr>
        <p:spPr>
          <a:xfrm>
            <a:off x="1141413" y="1082673"/>
            <a:ext cx="2869416" cy="4708528"/>
          </a:xfrm>
        </p:spPr>
        <p:txBody>
          <a:bodyPr>
            <a:normAutofit/>
          </a:bodyPr>
          <a:lstStyle/>
          <a:p>
            <a:pPr algn="r"/>
            <a:r>
              <a:rPr lang="he-IL" dirty="0">
                <a:solidFill>
                  <a:schemeClr val="bg1"/>
                </a:solidFill>
              </a:rPr>
              <a:t>שלב מספר 2: בניית הסוכן</a:t>
            </a:r>
            <a:endParaRPr lang="en-US" dirty="0">
              <a:solidFill>
                <a:schemeClr val="bg1"/>
              </a:solidFill>
            </a:endParaRP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52" name="Content Placeholder 2">
            <a:extLst>
              <a:ext uri="{FF2B5EF4-FFF2-40B4-BE49-F238E27FC236}">
                <a16:creationId xmlns:a16="http://schemas.microsoft.com/office/drawing/2014/main" id="{DD6DF608-B186-4843-9B66-99FA80F036A6}"/>
              </a:ext>
            </a:extLst>
          </p:cNvPr>
          <p:cNvGraphicFramePr>
            <a:graphicFrameLocks/>
          </p:cNvGraphicFramePr>
          <p:nvPr>
            <p:extLst>
              <p:ext uri="{D42A27DB-BD31-4B8C-83A1-F6EECF244321}">
                <p14:modId xmlns:p14="http://schemas.microsoft.com/office/powerpoint/2010/main" val="1626091053"/>
              </p:ext>
            </p:extLst>
          </p:nvPr>
        </p:nvGraphicFramePr>
        <p:xfrm>
          <a:off x="3095873" y="1556223"/>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E4AF6A13-D1FA-4489-8AEB-383C9F79C70F}"/>
              </a:ext>
            </a:extLst>
          </p:cNvPr>
          <p:cNvSpPr>
            <a:spLocks noGrp="1"/>
          </p:cNvSpPr>
          <p:nvPr>
            <p:ph type="sldNum" sz="quarter" idx="12"/>
          </p:nvPr>
        </p:nvSpPr>
        <p:spPr/>
        <p:txBody>
          <a:bodyPr/>
          <a:lstStyle/>
          <a:p>
            <a:fld id="{E40FB71B-CC77-4C54-A1B1-55F326C89BA6}" type="slidenum">
              <a:rPr lang="en-US" smtClean="0"/>
              <a:t>19</a:t>
            </a:fld>
            <a:endParaRPr lang="en-US"/>
          </a:p>
        </p:txBody>
      </p:sp>
    </p:spTree>
    <p:extLst>
      <p:ext uri="{BB962C8B-B14F-4D97-AF65-F5344CB8AC3E}">
        <p14:creationId xmlns:p14="http://schemas.microsoft.com/office/powerpoint/2010/main" val="1177529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665"/>
    </mc:Choice>
    <mc:Fallback>
      <p:transition spd="slow" advTm="665"/>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49431DF8-5BDE-4DD7-95B8-20318037D951}"/>
              </a:ext>
            </a:extLst>
          </p:cNvPr>
          <p:cNvSpPr>
            <a:spLocks noGrp="1"/>
          </p:cNvSpPr>
          <p:nvPr>
            <p:ph idx="1"/>
          </p:nvPr>
        </p:nvSpPr>
        <p:spPr>
          <a:xfrm>
            <a:off x="838200" y="1253331"/>
            <a:ext cx="10515600" cy="4351338"/>
          </a:xfrm>
        </p:spPr>
        <p:txBody>
          <a:bodyPr/>
          <a:lstStyle/>
          <a:p>
            <a:r>
              <a:rPr lang="he-IL" sz="3200" b="1" dirty="0">
                <a:solidFill>
                  <a:srgbClr val="FF0000"/>
                </a:solidFill>
              </a:rPr>
              <a:t>לשים מחר שיהיו תוצאות</a:t>
            </a:r>
            <a:endParaRPr lang="en-IL" sz="3200" b="1" dirty="0">
              <a:solidFill>
                <a:srgbClr val="FF0000"/>
              </a:solidFill>
            </a:endParaRPr>
          </a:p>
        </p:txBody>
      </p:sp>
      <p:sp>
        <p:nvSpPr>
          <p:cNvPr id="4" name="מציין מיקום של מספר שקופית 3">
            <a:extLst>
              <a:ext uri="{FF2B5EF4-FFF2-40B4-BE49-F238E27FC236}">
                <a16:creationId xmlns:a16="http://schemas.microsoft.com/office/drawing/2014/main" id="{DCA901DE-F446-40EE-9578-26F93B419BDC}"/>
              </a:ext>
            </a:extLst>
          </p:cNvPr>
          <p:cNvSpPr>
            <a:spLocks noGrp="1"/>
          </p:cNvSpPr>
          <p:nvPr>
            <p:ph type="sldNum" sz="quarter" idx="12"/>
          </p:nvPr>
        </p:nvSpPr>
        <p:spPr/>
        <p:txBody>
          <a:bodyPr/>
          <a:lstStyle/>
          <a:p>
            <a:fld id="{E40FB71B-CC77-4C54-A1B1-55F326C89BA6}" type="slidenum">
              <a:rPr lang="en-US" smtClean="0"/>
              <a:t>2</a:t>
            </a:fld>
            <a:endParaRPr lang="en-US"/>
          </a:p>
        </p:txBody>
      </p:sp>
    </p:spTree>
    <p:extLst>
      <p:ext uri="{BB962C8B-B14F-4D97-AF65-F5344CB8AC3E}">
        <p14:creationId xmlns:p14="http://schemas.microsoft.com/office/powerpoint/2010/main" val="372036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a:xfrm>
            <a:off x="791569" y="139028"/>
            <a:ext cx="10255841" cy="1605769"/>
          </a:xfrm>
        </p:spPr>
        <p:txBody>
          <a:bodyPr/>
          <a:lstStyle/>
          <a:p>
            <a:r>
              <a:rPr lang="en-US" dirty="0"/>
              <a:t>Q learning</a:t>
            </a:r>
          </a:p>
        </p:txBody>
      </p:sp>
      <p:sp>
        <p:nvSpPr>
          <p:cNvPr id="5" name="מציין מיקום של מספר שקופית 4">
            <a:extLst>
              <a:ext uri="{FF2B5EF4-FFF2-40B4-BE49-F238E27FC236}">
                <a16:creationId xmlns:a16="http://schemas.microsoft.com/office/drawing/2014/main" id="{08EEE72F-1FF3-4AC3-9435-1ED92B64FD9E}"/>
              </a:ext>
            </a:extLst>
          </p:cNvPr>
          <p:cNvSpPr>
            <a:spLocks noGrp="1"/>
          </p:cNvSpPr>
          <p:nvPr>
            <p:ph type="sldNum" sz="quarter" idx="12"/>
          </p:nvPr>
        </p:nvSpPr>
        <p:spPr/>
        <p:txBody>
          <a:bodyPr/>
          <a:lstStyle/>
          <a:p>
            <a:fld id="{E40FB71B-CC77-4C54-A1B1-55F326C89BA6}" type="slidenum">
              <a:rPr lang="en-US" smtClean="0"/>
              <a:t>20</a:t>
            </a:fld>
            <a:endParaRPr lang="en-US"/>
          </a:p>
        </p:txBody>
      </p:sp>
      <p:pic>
        <p:nvPicPr>
          <p:cNvPr id="8" name="Picture 3">
            <a:extLst>
              <a:ext uri="{FF2B5EF4-FFF2-40B4-BE49-F238E27FC236}">
                <a16:creationId xmlns:a16="http://schemas.microsoft.com/office/drawing/2014/main" id="{76BD260B-CE6D-4FB7-90D6-F9D8BEAC315A}"/>
              </a:ext>
            </a:extLst>
          </p:cNvPr>
          <p:cNvPicPr>
            <a:picLocks noChangeAspect="1"/>
          </p:cNvPicPr>
          <p:nvPr/>
        </p:nvPicPr>
        <p:blipFill rotWithShape="1">
          <a:blip r:embed="rId3"/>
          <a:srcRect t="1" r="16054" b="3"/>
          <a:stretch/>
        </p:blipFill>
        <p:spPr>
          <a:xfrm>
            <a:off x="2179082" y="1463742"/>
            <a:ext cx="7830658" cy="5113203"/>
          </a:xfrm>
          <a:prstGeom prst="rect">
            <a:avLst/>
          </a:prstGeom>
        </p:spPr>
      </p:pic>
    </p:spTree>
    <p:extLst>
      <p:ext uri="{BB962C8B-B14F-4D97-AF65-F5344CB8AC3E}">
        <p14:creationId xmlns:p14="http://schemas.microsoft.com/office/powerpoint/2010/main" val="2801449037"/>
      </p:ext>
    </p:extLst>
  </p:cSld>
  <p:clrMapOvr>
    <a:masterClrMapping/>
  </p:clrMapOvr>
  <mc:AlternateContent xmlns:mc="http://schemas.openxmlformats.org/markup-compatibility/2006">
    <mc:Choice xmlns:p14="http://schemas.microsoft.com/office/powerpoint/2010/main" Requires="p14">
      <p:transition spd="slow" p14:dur="2000" advTm="5607"/>
    </mc:Choice>
    <mc:Fallback>
      <p:transition spd="slow" advTm="560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14CB-C9CD-4AD7-A1E1-3D8F9C82BA35}"/>
              </a:ext>
            </a:extLst>
          </p:cNvPr>
          <p:cNvSpPr>
            <a:spLocks noGrp="1"/>
          </p:cNvSpPr>
          <p:nvPr>
            <p:ph type="title"/>
          </p:nvPr>
        </p:nvSpPr>
        <p:spPr>
          <a:xfrm>
            <a:off x="1141413" y="250028"/>
            <a:ext cx="9905998" cy="1478570"/>
          </a:xfrm>
        </p:spPr>
        <p:txBody>
          <a:bodyPr/>
          <a:lstStyle/>
          <a:p>
            <a:r>
              <a:rPr lang="he-IL"/>
              <a:t> </a:t>
            </a:r>
            <a:r>
              <a:rPr lang="en-US"/>
              <a:t>Q learning</a:t>
            </a:r>
            <a:r>
              <a:rPr lang="he-IL"/>
              <a:t> – אופן פעולה</a:t>
            </a:r>
            <a:endParaRPr lang="en-US"/>
          </a:p>
        </p:txBody>
      </p:sp>
      <p:sp>
        <p:nvSpPr>
          <p:cNvPr id="3" name="Content Placeholder 2">
            <a:extLst>
              <a:ext uri="{FF2B5EF4-FFF2-40B4-BE49-F238E27FC236}">
                <a16:creationId xmlns:a16="http://schemas.microsoft.com/office/drawing/2014/main" id="{5F9015A4-FBC9-40FE-A723-054863366367}"/>
              </a:ext>
            </a:extLst>
          </p:cNvPr>
          <p:cNvSpPr>
            <a:spLocks noGrp="1"/>
          </p:cNvSpPr>
          <p:nvPr>
            <p:ph idx="1"/>
          </p:nvPr>
        </p:nvSpPr>
        <p:spPr>
          <a:xfrm>
            <a:off x="836612" y="1888144"/>
            <a:ext cx="10515600" cy="4351338"/>
          </a:xfrm>
        </p:spPr>
        <p:txBody>
          <a:bodyPr/>
          <a:lstStyle/>
          <a:p>
            <a:r>
              <a:rPr lang="he-IL"/>
              <a:t>אחרי כל פעולה שהסוכן עושה הוא מקבל פידבק מהסביבה, אם המהלך היה טוב או לא וכמה</a:t>
            </a:r>
          </a:p>
          <a:p>
            <a:r>
              <a:rPr lang="he-IL"/>
              <a:t>הסוכן ילמד מהפידבק ויעדכן את הערכים בטבלה כך שפעם הבא שיתקל במצב הזה יגיב בצורה שתעלה לו את הפידבק שיקבל</a:t>
            </a:r>
          </a:p>
          <a:p>
            <a:r>
              <a:rPr lang="he-IL"/>
              <a:t>העדכון יתבצע לפי הנוסחה הבאה:</a:t>
            </a:r>
          </a:p>
          <a:p>
            <a:endParaRPr lang="he-IL"/>
          </a:p>
        </p:txBody>
      </p:sp>
      <p:pic>
        <p:nvPicPr>
          <p:cNvPr id="5" name="Picture 4" descr="Q-learning – ויקיפדיה">
            <a:extLst>
              <a:ext uri="{FF2B5EF4-FFF2-40B4-BE49-F238E27FC236}">
                <a16:creationId xmlns:a16="http://schemas.microsoft.com/office/drawing/2014/main" id="{0D82A82B-A34D-4B69-BA37-55AFAB511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30" y="4778047"/>
            <a:ext cx="10960763" cy="1461435"/>
          </a:xfrm>
          <a:prstGeom prst="rect">
            <a:avLst/>
          </a:prstGeom>
          <a:noFill/>
          <a:extLst>
            <a:ext uri="{909E8E84-426E-40DD-AFC4-6F175D3DCCD1}">
              <a14:hiddenFill xmlns:a14="http://schemas.microsoft.com/office/drawing/2010/main">
                <a:solidFill>
                  <a:srgbClr val="FFFFFF"/>
                </a:solidFill>
              </a14:hiddenFill>
            </a:ext>
          </a:extLst>
        </p:spPr>
      </p:pic>
      <p:sp>
        <p:nvSpPr>
          <p:cNvPr id="6" name="מציין מיקום של מספר שקופית 5">
            <a:extLst>
              <a:ext uri="{FF2B5EF4-FFF2-40B4-BE49-F238E27FC236}">
                <a16:creationId xmlns:a16="http://schemas.microsoft.com/office/drawing/2014/main" id="{2EF978BB-38DE-4825-B4F0-D81EA3D0B8CB}"/>
              </a:ext>
            </a:extLst>
          </p:cNvPr>
          <p:cNvSpPr>
            <a:spLocks noGrp="1"/>
          </p:cNvSpPr>
          <p:nvPr>
            <p:ph type="sldNum" sz="quarter" idx="12"/>
          </p:nvPr>
        </p:nvSpPr>
        <p:spPr>
          <a:xfrm>
            <a:off x="10306869" y="6242847"/>
            <a:ext cx="771089" cy="365125"/>
          </a:xfrm>
        </p:spPr>
        <p:txBody>
          <a:bodyPr/>
          <a:lstStyle/>
          <a:p>
            <a:fld id="{E40FB71B-CC77-4C54-A1B1-55F326C89BA6}" type="slidenum">
              <a:rPr lang="en-US" smtClean="0"/>
              <a:t>21</a:t>
            </a:fld>
            <a:endParaRPr lang="en-US" dirty="0"/>
          </a:p>
        </p:txBody>
      </p:sp>
    </p:spTree>
    <p:extLst>
      <p:ext uri="{BB962C8B-B14F-4D97-AF65-F5344CB8AC3E}">
        <p14:creationId xmlns:p14="http://schemas.microsoft.com/office/powerpoint/2010/main" val="3850911078"/>
      </p:ext>
    </p:extLst>
  </p:cSld>
  <p:clrMapOvr>
    <a:masterClrMapping/>
  </p:clrMapOvr>
  <mc:AlternateContent xmlns:mc="http://schemas.openxmlformats.org/markup-compatibility/2006">
    <mc:Choice xmlns:p14="http://schemas.microsoft.com/office/powerpoint/2010/main" Requires="p14">
      <p:transition spd="slow" p14:dur="2000" advTm="111749"/>
    </mc:Choice>
    <mc:Fallback>
      <p:transition spd="slow" advTm="11174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14CB-C9CD-4AD7-A1E1-3D8F9C82BA35}"/>
              </a:ext>
            </a:extLst>
          </p:cNvPr>
          <p:cNvSpPr>
            <a:spLocks noGrp="1"/>
          </p:cNvSpPr>
          <p:nvPr>
            <p:ph type="title"/>
          </p:nvPr>
        </p:nvSpPr>
        <p:spPr>
          <a:xfrm>
            <a:off x="1141413" y="618518"/>
            <a:ext cx="9905998" cy="1478570"/>
          </a:xfrm>
        </p:spPr>
        <p:txBody>
          <a:bodyPr/>
          <a:lstStyle/>
          <a:p>
            <a:r>
              <a:rPr lang="he-IL"/>
              <a:t> </a:t>
            </a:r>
            <a:r>
              <a:rPr lang="en-US"/>
              <a:t>Q learning</a:t>
            </a:r>
            <a:r>
              <a:rPr lang="he-IL"/>
              <a:t> – בעיות</a:t>
            </a:r>
            <a:endParaRPr lang="en-US"/>
          </a:p>
        </p:txBody>
      </p:sp>
      <p:graphicFrame>
        <p:nvGraphicFramePr>
          <p:cNvPr id="6" name="Content Placeholder 2">
            <a:extLst>
              <a:ext uri="{FF2B5EF4-FFF2-40B4-BE49-F238E27FC236}">
                <a16:creationId xmlns:a16="http://schemas.microsoft.com/office/drawing/2014/main" id="{F292842F-A77A-4048-A246-EF88F13E4F94}"/>
              </a:ext>
            </a:extLst>
          </p:cNvPr>
          <p:cNvGraphicFramePr>
            <a:graphicFrameLocks/>
          </p:cNvGraphicFramePr>
          <p:nvPr>
            <p:extLst>
              <p:ext uri="{D42A27DB-BD31-4B8C-83A1-F6EECF244321}">
                <p14:modId xmlns:p14="http://schemas.microsoft.com/office/powerpoint/2010/main" val="299337973"/>
              </p:ext>
            </p:extLst>
          </p:nvPr>
        </p:nvGraphicFramePr>
        <p:xfrm>
          <a:off x="687398" y="2097088"/>
          <a:ext cx="10814027" cy="37714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מציין מיקום של מספר שקופית 3">
            <a:extLst>
              <a:ext uri="{FF2B5EF4-FFF2-40B4-BE49-F238E27FC236}">
                <a16:creationId xmlns:a16="http://schemas.microsoft.com/office/drawing/2014/main" id="{C6800E72-FC92-4E4D-8DB0-EA4B04F9F2E5}"/>
              </a:ext>
            </a:extLst>
          </p:cNvPr>
          <p:cNvSpPr>
            <a:spLocks noGrp="1"/>
          </p:cNvSpPr>
          <p:nvPr>
            <p:ph type="sldNum" sz="quarter" idx="12"/>
          </p:nvPr>
        </p:nvSpPr>
        <p:spPr/>
        <p:txBody>
          <a:bodyPr/>
          <a:lstStyle/>
          <a:p>
            <a:fld id="{E40FB71B-CC77-4C54-A1B1-55F326C89BA6}" type="slidenum">
              <a:rPr lang="en-US" smtClean="0"/>
              <a:t>22</a:t>
            </a:fld>
            <a:endParaRPr lang="en-US"/>
          </a:p>
        </p:txBody>
      </p:sp>
    </p:spTree>
    <p:custDataLst>
      <p:tags r:id="rId1"/>
    </p:custDataLst>
    <p:extLst>
      <p:ext uri="{BB962C8B-B14F-4D97-AF65-F5344CB8AC3E}">
        <p14:creationId xmlns:p14="http://schemas.microsoft.com/office/powerpoint/2010/main" val="392451766"/>
      </p:ext>
    </p:extLst>
  </p:cSld>
  <p:clrMapOvr>
    <a:masterClrMapping/>
  </p:clrMapOvr>
  <mc:AlternateContent xmlns:mc="http://schemas.openxmlformats.org/markup-compatibility/2006">
    <mc:Choice xmlns:p14="http://schemas.microsoft.com/office/powerpoint/2010/main" Requires="p14">
      <p:transition spd="slow" p14:dur="2000" advTm="59003"/>
    </mc:Choice>
    <mc:Fallback>
      <p:transition spd="slow" advTm="590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31C6C04-230B-40D0-AB5B-2F2ACF898737}"/>
                                            </p:graphicEl>
                                          </p:spTgt>
                                        </p:tgtEl>
                                        <p:attrNameLst>
                                          <p:attrName>style.visibility</p:attrName>
                                        </p:attrNameLst>
                                      </p:cBhvr>
                                      <p:to>
                                        <p:strVal val="visible"/>
                                      </p:to>
                                    </p:set>
                                    <p:animEffect transition="in" filter="fade">
                                      <p:cBhvr>
                                        <p:cTn id="7" dur="500"/>
                                        <p:tgtEl>
                                          <p:spTgt spid="6">
                                            <p:graphicEl>
                                              <a:dgm id="{C31C6C04-230B-40D0-AB5B-2F2ACF89873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2052C7CA-5577-40D8-A724-156D42AC1E03}"/>
                                            </p:graphicEl>
                                          </p:spTgt>
                                        </p:tgtEl>
                                        <p:attrNameLst>
                                          <p:attrName>style.visibility</p:attrName>
                                        </p:attrNameLst>
                                      </p:cBhvr>
                                      <p:to>
                                        <p:strVal val="visible"/>
                                      </p:to>
                                    </p:set>
                                    <p:animEffect transition="in" filter="fade">
                                      <p:cBhvr>
                                        <p:cTn id="10" dur="500"/>
                                        <p:tgtEl>
                                          <p:spTgt spid="6">
                                            <p:graphicEl>
                                              <a:dgm id="{2052C7CA-5577-40D8-A724-156D42AC1E0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B792447D-885F-451D-9ADA-846EAF8E58F0}"/>
                                            </p:graphicEl>
                                          </p:spTgt>
                                        </p:tgtEl>
                                        <p:attrNameLst>
                                          <p:attrName>style.visibility</p:attrName>
                                        </p:attrNameLst>
                                      </p:cBhvr>
                                      <p:to>
                                        <p:strVal val="visible"/>
                                      </p:to>
                                    </p:set>
                                    <p:animEffect transition="in" filter="fade">
                                      <p:cBhvr>
                                        <p:cTn id="15" dur="500"/>
                                        <p:tgtEl>
                                          <p:spTgt spid="6">
                                            <p:graphicEl>
                                              <a:dgm id="{B792447D-885F-451D-9ADA-846EAF8E58F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77A744B-561C-4554-A372-700B2BEB8920}"/>
                                            </p:graphicEl>
                                          </p:spTgt>
                                        </p:tgtEl>
                                        <p:attrNameLst>
                                          <p:attrName>style.visibility</p:attrName>
                                        </p:attrNameLst>
                                      </p:cBhvr>
                                      <p:to>
                                        <p:strVal val="visible"/>
                                      </p:to>
                                    </p:set>
                                    <p:animEffect transition="in" filter="fade">
                                      <p:cBhvr>
                                        <p:cTn id="18" dur="500"/>
                                        <p:tgtEl>
                                          <p:spTgt spid="6">
                                            <p:graphicEl>
                                              <a:dgm id="{B77A744B-561C-4554-A372-700B2BEB892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DA9DA474-8DC3-4FC4-9A56-43070F8D26C4}"/>
                                            </p:graphicEl>
                                          </p:spTgt>
                                        </p:tgtEl>
                                        <p:attrNameLst>
                                          <p:attrName>style.visibility</p:attrName>
                                        </p:attrNameLst>
                                      </p:cBhvr>
                                      <p:to>
                                        <p:strVal val="visible"/>
                                      </p:to>
                                    </p:set>
                                    <p:animEffect transition="in" filter="fade">
                                      <p:cBhvr>
                                        <p:cTn id="23" dur="500"/>
                                        <p:tgtEl>
                                          <p:spTgt spid="6">
                                            <p:graphicEl>
                                              <a:dgm id="{DA9DA474-8DC3-4FC4-9A56-43070F8D26C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A8355294-896E-4E10-AB04-2B81C4B88B27}"/>
                                            </p:graphicEl>
                                          </p:spTgt>
                                        </p:tgtEl>
                                        <p:attrNameLst>
                                          <p:attrName>style.visibility</p:attrName>
                                        </p:attrNameLst>
                                      </p:cBhvr>
                                      <p:to>
                                        <p:strVal val="visible"/>
                                      </p:to>
                                    </p:set>
                                    <p:animEffect transition="in" filter="fade">
                                      <p:cBhvr>
                                        <p:cTn id="26" dur="500"/>
                                        <p:tgtEl>
                                          <p:spTgt spid="6">
                                            <p:graphicEl>
                                              <a:dgm id="{A8355294-896E-4E10-AB04-2B81C4B88B2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a:xfrm>
            <a:off x="1141413" y="618518"/>
            <a:ext cx="9905998" cy="1478570"/>
          </a:xfrm>
        </p:spPr>
        <p:txBody>
          <a:bodyPr/>
          <a:lstStyle/>
          <a:p>
            <a:r>
              <a:rPr lang="en-US" b="1"/>
              <a:t>Deep Q learning</a:t>
            </a:r>
          </a:p>
        </p:txBody>
      </p:sp>
      <p:graphicFrame>
        <p:nvGraphicFramePr>
          <p:cNvPr id="6" name="Content Placeholder 2">
            <a:extLst>
              <a:ext uri="{FF2B5EF4-FFF2-40B4-BE49-F238E27FC236}">
                <a16:creationId xmlns:a16="http://schemas.microsoft.com/office/drawing/2014/main" id="{BB2A62D9-89CB-4FED-9FFC-C9149FEDC0CC}"/>
              </a:ext>
            </a:extLst>
          </p:cNvPr>
          <p:cNvGraphicFramePr>
            <a:graphicFrameLocks/>
          </p:cNvGraphicFramePr>
          <p:nvPr>
            <p:extLst>
              <p:ext uri="{D42A27DB-BD31-4B8C-83A1-F6EECF244321}">
                <p14:modId xmlns:p14="http://schemas.microsoft.com/office/powerpoint/2010/main" val="1502545914"/>
              </p:ext>
            </p:extLst>
          </p:nvPr>
        </p:nvGraphicFramePr>
        <p:xfrm>
          <a:off x="1828800" y="2333767"/>
          <a:ext cx="10105717" cy="3643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C84DF3B3-E974-4C74-8D14-F107094AA461}"/>
              </a:ext>
            </a:extLst>
          </p:cNvPr>
          <p:cNvSpPr>
            <a:spLocks noGrp="1"/>
          </p:cNvSpPr>
          <p:nvPr>
            <p:ph type="sldNum" sz="quarter" idx="12"/>
          </p:nvPr>
        </p:nvSpPr>
        <p:spPr/>
        <p:txBody>
          <a:bodyPr/>
          <a:lstStyle/>
          <a:p>
            <a:fld id="{E40FB71B-CC77-4C54-A1B1-55F326C89BA6}" type="slidenum">
              <a:rPr lang="en-US" smtClean="0"/>
              <a:t>23</a:t>
            </a:fld>
            <a:endParaRPr lang="en-US"/>
          </a:p>
        </p:txBody>
      </p:sp>
    </p:spTree>
    <p:extLst>
      <p:ext uri="{BB962C8B-B14F-4D97-AF65-F5344CB8AC3E}">
        <p14:creationId xmlns:p14="http://schemas.microsoft.com/office/powerpoint/2010/main" val="2064865743"/>
      </p:ext>
    </p:extLst>
  </p:cSld>
  <p:clrMapOvr>
    <a:masterClrMapping/>
  </p:clrMapOvr>
  <mc:AlternateContent xmlns:mc="http://schemas.openxmlformats.org/markup-compatibility/2006">
    <mc:Choice xmlns:p14="http://schemas.microsoft.com/office/powerpoint/2010/main" Requires="p14">
      <p:transition spd="slow" p14:dur="2000" advTm="56062"/>
    </mc:Choice>
    <mc:Fallback>
      <p:transition spd="slow" advTm="5606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C81B86A-37C7-4E64-9DCB-9611F5FDCE03}"/>
              </a:ext>
            </a:extLst>
          </p:cNvPr>
          <p:cNvPicPr>
            <a:picLocks noGrp="1" noChangeAspect="1"/>
          </p:cNvPicPr>
          <p:nvPr>
            <p:ph idx="1"/>
          </p:nvPr>
        </p:nvPicPr>
        <p:blipFill>
          <a:blip r:embed="rId3"/>
          <a:stretch>
            <a:fillRect/>
          </a:stretch>
        </p:blipFill>
        <p:spPr>
          <a:xfrm>
            <a:off x="1957145" y="712876"/>
            <a:ext cx="8277710" cy="5432247"/>
          </a:xfrm>
          <a:prstGeom prst="rect">
            <a:avLst/>
          </a:prstGeom>
        </p:spPr>
      </p:pic>
      <p:sp>
        <p:nvSpPr>
          <p:cNvPr id="3" name="מציין מיקום של מספר שקופית 2">
            <a:extLst>
              <a:ext uri="{FF2B5EF4-FFF2-40B4-BE49-F238E27FC236}">
                <a16:creationId xmlns:a16="http://schemas.microsoft.com/office/drawing/2014/main" id="{B759EC09-864E-4C15-9DE6-7C8A01E6E8A7}"/>
              </a:ext>
            </a:extLst>
          </p:cNvPr>
          <p:cNvSpPr>
            <a:spLocks noGrp="1"/>
          </p:cNvSpPr>
          <p:nvPr>
            <p:ph type="sldNum" sz="quarter" idx="12"/>
          </p:nvPr>
        </p:nvSpPr>
        <p:spPr/>
        <p:txBody>
          <a:bodyPr/>
          <a:lstStyle/>
          <a:p>
            <a:fld id="{E40FB71B-CC77-4C54-A1B1-55F326C89BA6}" type="slidenum">
              <a:rPr lang="en-US" smtClean="0"/>
              <a:t>24</a:t>
            </a:fld>
            <a:endParaRPr lang="en-US"/>
          </a:p>
        </p:txBody>
      </p:sp>
    </p:spTree>
    <p:extLst>
      <p:ext uri="{BB962C8B-B14F-4D97-AF65-F5344CB8AC3E}">
        <p14:creationId xmlns:p14="http://schemas.microsoft.com/office/powerpoint/2010/main" val="2965644486"/>
      </p:ext>
    </p:extLst>
  </p:cSld>
  <p:clrMapOvr>
    <a:masterClrMapping/>
  </p:clrMapOvr>
  <mc:AlternateContent xmlns:mc="http://schemas.openxmlformats.org/markup-compatibility/2006">
    <mc:Choice xmlns:p14="http://schemas.microsoft.com/office/powerpoint/2010/main" Requires="p14">
      <p:transition spd="slow" p14:dur="2000" advTm="64375"/>
    </mc:Choice>
    <mc:Fallback>
      <p:transition spd="slow" advTm="6437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p:txBody>
          <a:bodyPr/>
          <a:lstStyle/>
          <a:p>
            <a:r>
              <a:rPr lang="he-IL"/>
              <a:t>הרשת הראשונית שלנו</a:t>
            </a:r>
            <a:endParaRPr lang="en-US"/>
          </a:p>
        </p:txBody>
      </p:sp>
      <p:sp>
        <p:nvSpPr>
          <p:cNvPr id="3" name="Content Placeholder 2">
            <a:extLst>
              <a:ext uri="{FF2B5EF4-FFF2-40B4-BE49-F238E27FC236}">
                <a16:creationId xmlns:a16="http://schemas.microsoft.com/office/drawing/2014/main" id="{0D13306E-6FF3-44DF-BD7C-961C26843E9A}"/>
              </a:ext>
            </a:extLst>
          </p:cNvPr>
          <p:cNvSpPr>
            <a:spLocks noGrp="1"/>
          </p:cNvSpPr>
          <p:nvPr>
            <p:ph idx="1"/>
          </p:nvPr>
        </p:nvSpPr>
        <p:spPr/>
        <p:txBody>
          <a:bodyPr>
            <a:normAutofit/>
          </a:bodyPr>
          <a:lstStyle/>
          <a:p>
            <a:r>
              <a:rPr lang="he-IL" dirty="0"/>
              <a:t>התחלנו מרשת </a:t>
            </a:r>
            <a:r>
              <a:rPr lang="en-US" dirty="0"/>
              <a:t>Dense</a:t>
            </a:r>
            <a:r>
              <a:rPr lang="he-IL" dirty="0"/>
              <a:t> פשוטה שמקבלת את התמונה משוטחת ומיקום השחקן</a:t>
            </a:r>
            <a:endParaRPr lang="en-US" dirty="0"/>
          </a:p>
          <a:p>
            <a:r>
              <a:rPr lang="he-IL" dirty="0"/>
              <a:t>מבנה הרשת</a:t>
            </a:r>
            <a:r>
              <a:rPr lang="en-US" dirty="0"/>
              <a:t> </a:t>
            </a:r>
            <a:r>
              <a:rPr lang="he-IL" dirty="0"/>
              <a:t>בנוי מ-4 שכבות </a:t>
            </a:r>
            <a:r>
              <a:rPr lang="en-US" dirty="0"/>
              <a:t>dense</a:t>
            </a:r>
            <a:r>
              <a:rPr lang="he-IL" dirty="0"/>
              <a:t> בצורת: 256 – 256 – 128 – 32</a:t>
            </a:r>
          </a:p>
          <a:p>
            <a:pPr lvl="1"/>
            <a:endParaRPr lang="en-US" dirty="0"/>
          </a:p>
        </p:txBody>
      </p:sp>
      <p:graphicFrame>
        <p:nvGraphicFramePr>
          <p:cNvPr id="5" name="טבלה 6">
            <a:extLst>
              <a:ext uri="{FF2B5EF4-FFF2-40B4-BE49-F238E27FC236}">
                <a16:creationId xmlns:a16="http://schemas.microsoft.com/office/drawing/2014/main" id="{308EF7DE-E222-4FD3-A32A-0AFE15618D13}"/>
              </a:ext>
            </a:extLst>
          </p:cNvPr>
          <p:cNvGraphicFramePr>
            <a:graphicFrameLocks noGrp="1"/>
          </p:cNvGraphicFramePr>
          <p:nvPr>
            <p:extLst>
              <p:ext uri="{D42A27DB-BD31-4B8C-83A1-F6EECF244321}">
                <p14:modId xmlns:p14="http://schemas.microsoft.com/office/powerpoint/2010/main" val="3683503123"/>
              </p:ext>
            </p:extLst>
          </p:nvPr>
        </p:nvGraphicFramePr>
        <p:xfrm>
          <a:off x="1923848" y="3690257"/>
          <a:ext cx="2580639" cy="1325562"/>
        </p:xfrm>
        <a:graphic>
          <a:graphicData uri="http://schemas.openxmlformats.org/drawingml/2006/table">
            <a:tbl>
              <a:tblPr firstRow="1" bandRow="1">
                <a:tableStyleId>{5940675A-B579-460E-94D1-54222C63F5DA}</a:tableStyleId>
              </a:tblPr>
              <a:tblGrid>
                <a:gridCol w="860213">
                  <a:extLst>
                    <a:ext uri="{9D8B030D-6E8A-4147-A177-3AD203B41FA5}">
                      <a16:colId xmlns:a16="http://schemas.microsoft.com/office/drawing/2014/main" val="3009317268"/>
                    </a:ext>
                  </a:extLst>
                </a:gridCol>
                <a:gridCol w="860213">
                  <a:extLst>
                    <a:ext uri="{9D8B030D-6E8A-4147-A177-3AD203B41FA5}">
                      <a16:colId xmlns:a16="http://schemas.microsoft.com/office/drawing/2014/main" val="128855792"/>
                    </a:ext>
                  </a:extLst>
                </a:gridCol>
                <a:gridCol w="860213">
                  <a:extLst>
                    <a:ext uri="{9D8B030D-6E8A-4147-A177-3AD203B41FA5}">
                      <a16:colId xmlns:a16="http://schemas.microsoft.com/office/drawing/2014/main" val="2776290461"/>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1023076319"/>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4248457981"/>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extLst>
                  <a:ext uri="{0D108BD9-81ED-4DB2-BD59-A6C34878D82A}">
                    <a16:rowId xmlns:a16="http://schemas.microsoft.com/office/drawing/2014/main" val="2342818009"/>
                  </a:ext>
                </a:extLst>
              </a:tr>
            </a:tbl>
          </a:graphicData>
        </a:graphic>
      </p:graphicFrame>
      <p:sp>
        <p:nvSpPr>
          <p:cNvPr id="6" name="חץ: ימינה מקווקו 9">
            <a:extLst>
              <a:ext uri="{FF2B5EF4-FFF2-40B4-BE49-F238E27FC236}">
                <a16:creationId xmlns:a16="http://schemas.microsoft.com/office/drawing/2014/main" id="{7FF5474F-D2F8-47CE-B73B-E25F96B8A4FD}"/>
              </a:ext>
            </a:extLst>
          </p:cNvPr>
          <p:cNvSpPr/>
          <p:nvPr/>
        </p:nvSpPr>
        <p:spPr>
          <a:xfrm>
            <a:off x="5351988" y="4131300"/>
            <a:ext cx="601186" cy="53848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graphicFrame>
        <p:nvGraphicFramePr>
          <p:cNvPr id="7" name="טבלה 6">
            <a:extLst>
              <a:ext uri="{FF2B5EF4-FFF2-40B4-BE49-F238E27FC236}">
                <a16:creationId xmlns:a16="http://schemas.microsoft.com/office/drawing/2014/main" id="{28A3DC31-9990-4552-BD51-27DD3CACA67A}"/>
              </a:ext>
            </a:extLst>
          </p:cNvPr>
          <p:cNvGraphicFramePr>
            <a:graphicFrameLocks noGrp="1"/>
          </p:cNvGraphicFramePr>
          <p:nvPr>
            <p:extLst>
              <p:ext uri="{D42A27DB-BD31-4B8C-83A1-F6EECF244321}">
                <p14:modId xmlns:p14="http://schemas.microsoft.com/office/powerpoint/2010/main" val="3425698354"/>
              </p:ext>
            </p:extLst>
          </p:nvPr>
        </p:nvGraphicFramePr>
        <p:xfrm>
          <a:off x="6800675" y="4145817"/>
          <a:ext cx="4683753" cy="441854"/>
        </p:xfrm>
        <a:graphic>
          <a:graphicData uri="http://schemas.openxmlformats.org/drawingml/2006/table">
            <a:tbl>
              <a:tblPr firstRow="1" bandRow="1">
                <a:tableStyleId>{5940675A-B579-460E-94D1-54222C63F5DA}</a:tableStyleId>
              </a:tblPr>
              <a:tblGrid>
                <a:gridCol w="520417">
                  <a:extLst>
                    <a:ext uri="{9D8B030D-6E8A-4147-A177-3AD203B41FA5}">
                      <a16:colId xmlns:a16="http://schemas.microsoft.com/office/drawing/2014/main" val="3009317268"/>
                    </a:ext>
                  </a:extLst>
                </a:gridCol>
                <a:gridCol w="520417">
                  <a:extLst>
                    <a:ext uri="{9D8B030D-6E8A-4147-A177-3AD203B41FA5}">
                      <a16:colId xmlns:a16="http://schemas.microsoft.com/office/drawing/2014/main" val="128855792"/>
                    </a:ext>
                  </a:extLst>
                </a:gridCol>
                <a:gridCol w="520417">
                  <a:extLst>
                    <a:ext uri="{9D8B030D-6E8A-4147-A177-3AD203B41FA5}">
                      <a16:colId xmlns:a16="http://schemas.microsoft.com/office/drawing/2014/main" val="2776290461"/>
                    </a:ext>
                  </a:extLst>
                </a:gridCol>
                <a:gridCol w="520417">
                  <a:extLst>
                    <a:ext uri="{9D8B030D-6E8A-4147-A177-3AD203B41FA5}">
                      <a16:colId xmlns:a16="http://schemas.microsoft.com/office/drawing/2014/main" val="29663684"/>
                    </a:ext>
                  </a:extLst>
                </a:gridCol>
                <a:gridCol w="520417">
                  <a:extLst>
                    <a:ext uri="{9D8B030D-6E8A-4147-A177-3AD203B41FA5}">
                      <a16:colId xmlns:a16="http://schemas.microsoft.com/office/drawing/2014/main" val="1457394572"/>
                    </a:ext>
                  </a:extLst>
                </a:gridCol>
                <a:gridCol w="520417">
                  <a:extLst>
                    <a:ext uri="{9D8B030D-6E8A-4147-A177-3AD203B41FA5}">
                      <a16:colId xmlns:a16="http://schemas.microsoft.com/office/drawing/2014/main" val="2760671865"/>
                    </a:ext>
                  </a:extLst>
                </a:gridCol>
                <a:gridCol w="520417">
                  <a:extLst>
                    <a:ext uri="{9D8B030D-6E8A-4147-A177-3AD203B41FA5}">
                      <a16:colId xmlns:a16="http://schemas.microsoft.com/office/drawing/2014/main" val="1553293482"/>
                    </a:ext>
                  </a:extLst>
                </a:gridCol>
                <a:gridCol w="520417">
                  <a:extLst>
                    <a:ext uri="{9D8B030D-6E8A-4147-A177-3AD203B41FA5}">
                      <a16:colId xmlns:a16="http://schemas.microsoft.com/office/drawing/2014/main" val="3217324340"/>
                    </a:ext>
                  </a:extLst>
                </a:gridCol>
                <a:gridCol w="520417">
                  <a:extLst>
                    <a:ext uri="{9D8B030D-6E8A-4147-A177-3AD203B41FA5}">
                      <a16:colId xmlns:a16="http://schemas.microsoft.com/office/drawing/2014/main" val="565231389"/>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extLst>
                  <a:ext uri="{0D108BD9-81ED-4DB2-BD59-A6C34878D82A}">
                    <a16:rowId xmlns:a16="http://schemas.microsoft.com/office/drawing/2014/main" val="1023076319"/>
                  </a:ext>
                </a:extLst>
              </a:tr>
            </a:tbl>
          </a:graphicData>
        </a:graphic>
      </p:graphicFrame>
      <p:graphicFrame>
        <p:nvGraphicFramePr>
          <p:cNvPr id="8" name="טבלה 4">
            <a:extLst>
              <a:ext uri="{FF2B5EF4-FFF2-40B4-BE49-F238E27FC236}">
                <a16:creationId xmlns:a16="http://schemas.microsoft.com/office/drawing/2014/main" id="{823CDCB4-7B97-45AC-B704-D511B87DDABA}"/>
              </a:ext>
            </a:extLst>
          </p:cNvPr>
          <p:cNvGraphicFramePr>
            <a:graphicFrameLocks noGrp="1"/>
          </p:cNvGraphicFramePr>
          <p:nvPr>
            <p:extLst>
              <p:ext uri="{D42A27DB-BD31-4B8C-83A1-F6EECF244321}">
                <p14:modId xmlns:p14="http://schemas.microsoft.com/office/powerpoint/2010/main" val="241343816"/>
              </p:ext>
            </p:extLst>
          </p:nvPr>
        </p:nvGraphicFramePr>
        <p:xfrm>
          <a:off x="2599508" y="5747340"/>
          <a:ext cx="73152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340267761"/>
                    </a:ext>
                  </a:extLst>
                </a:gridCol>
                <a:gridCol w="812800">
                  <a:extLst>
                    <a:ext uri="{9D8B030D-6E8A-4147-A177-3AD203B41FA5}">
                      <a16:colId xmlns:a16="http://schemas.microsoft.com/office/drawing/2014/main" val="464362057"/>
                    </a:ext>
                  </a:extLst>
                </a:gridCol>
                <a:gridCol w="812800">
                  <a:extLst>
                    <a:ext uri="{9D8B030D-6E8A-4147-A177-3AD203B41FA5}">
                      <a16:colId xmlns:a16="http://schemas.microsoft.com/office/drawing/2014/main" val="1166519932"/>
                    </a:ext>
                  </a:extLst>
                </a:gridCol>
                <a:gridCol w="812800">
                  <a:extLst>
                    <a:ext uri="{9D8B030D-6E8A-4147-A177-3AD203B41FA5}">
                      <a16:colId xmlns:a16="http://schemas.microsoft.com/office/drawing/2014/main" val="1841240612"/>
                    </a:ext>
                  </a:extLst>
                </a:gridCol>
                <a:gridCol w="812800">
                  <a:extLst>
                    <a:ext uri="{9D8B030D-6E8A-4147-A177-3AD203B41FA5}">
                      <a16:colId xmlns:a16="http://schemas.microsoft.com/office/drawing/2014/main" val="871531393"/>
                    </a:ext>
                  </a:extLst>
                </a:gridCol>
                <a:gridCol w="812800">
                  <a:extLst>
                    <a:ext uri="{9D8B030D-6E8A-4147-A177-3AD203B41FA5}">
                      <a16:colId xmlns:a16="http://schemas.microsoft.com/office/drawing/2014/main" val="225906239"/>
                    </a:ext>
                  </a:extLst>
                </a:gridCol>
                <a:gridCol w="812800">
                  <a:extLst>
                    <a:ext uri="{9D8B030D-6E8A-4147-A177-3AD203B41FA5}">
                      <a16:colId xmlns:a16="http://schemas.microsoft.com/office/drawing/2014/main" val="777945883"/>
                    </a:ext>
                  </a:extLst>
                </a:gridCol>
                <a:gridCol w="812800">
                  <a:extLst>
                    <a:ext uri="{9D8B030D-6E8A-4147-A177-3AD203B41FA5}">
                      <a16:colId xmlns:a16="http://schemas.microsoft.com/office/drawing/2014/main" val="3762026183"/>
                    </a:ext>
                  </a:extLst>
                </a:gridCol>
                <a:gridCol w="812800">
                  <a:extLst>
                    <a:ext uri="{9D8B030D-6E8A-4147-A177-3AD203B41FA5}">
                      <a16:colId xmlns:a16="http://schemas.microsoft.com/office/drawing/2014/main" val="1662152564"/>
                    </a:ext>
                  </a:extLst>
                </a:gridCol>
              </a:tblGrid>
              <a:tr h="370840">
                <a:tc>
                  <a:txBody>
                    <a:bodyPr/>
                    <a:lstStyle/>
                    <a:p>
                      <a:pPr algn="ctr"/>
                      <a:r>
                        <a:rPr lang="he-IL"/>
                        <a:t>124</a:t>
                      </a:r>
                      <a:endParaRPr lang="en-IL"/>
                    </a:p>
                  </a:txBody>
                  <a:tcPr anchor="ctr">
                    <a:cell3D prstMaterial="dkEdge">
                      <a:bevel/>
                      <a:lightRig rig="flood" dir="t"/>
                    </a:cell3D>
                  </a:tcPr>
                </a:tc>
                <a:tc>
                  <a:txBody>
                    <a:bodyPr/>
                    <a:lstStyle/>
                    <a:p>
                      <a:pPr algn="ctr"/>
                      <a:r>
                        <a:rPr lang="he-IL"/>
                        <a:t>342</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411951535"/>
                  </a:ext>
                </a:extLst>
              </a:tr>
            </a:tbl>
          </a:graphicData>
        </a:graphic>
      </p:graphicFrame>
      <p:sp>
        <p:nvSpPr>
          <p:cNvPr id="9" name="תיבת טקסט 17">
            <a:extLst>
              <a:ext uri="{FF2B5EF4-FFF2-40B4-BE49-F238E27FC236}">
                <a16:creationId xmlns:a16="http://schemas.microsoft.com/office/drawing/2014/main" id="{7ED76F5F-4A49-43F2-A349-A5F8CB26C570}"/>
              </a:ext>
            </a:extLst>
          </p:cNvPr>
          <p:cNvSpPr txBox="1"/>
          <p:nvPr/>
        </p:nvSpPr>
        <p:spPr>
          <a:xfrm>
            <a:off x="2599508" y="5271514"/>
            <a:ext cx="1584960" cy="369332"/>
          </a:xfrm>
          <a:prstGeom prst="rect">
            <a:avLst/>
          </a:prstGeom>
          <a:noFill/>
        </p:spPr>
        <p:txBody>
          <a:bodyPr wrap="square" rtlCol="0">
            <a:spAutoFit/>
          </a:bodyPr>
          <a:lstStyle/>
          <a:p>
            <a:pPr algn="ctr"/>
            <a:r>
              <a:rPr lang="he-IL"/>
              <a:t>מיקום</a:t>
            </a:r>
            <a:endParaRPr lang="en-IL"/>
          </a:p>
        </p:txBody>
      </p:sp>
      <p:sp>
        <p:nvSpPr>
          <p:cNvPr id="10" name="תיבת טקסט 18">
            <a:extLst>
              <a:ext uri="{FF2B5EF4-FFF2-40B4-BE49-F238E27FC236}">
                <a16:creationId xmlns:a16="http://schemas.microsoft.com/office/drawing/2014/main" id="{BEF6EA73-CC8C-479C-A865-00CD884E89DA}"/>
              </a:ext>
            </a:extLst>
          </p:cNvPr>
          <p:cNvSpPr txBox="1"/>
          <p:nvPr/>
        </p:nvSpPr>
        <p:spPr>
          <a:xfrm>
            <a:off x="4982028" y="5283051"/>
            <a:ext cx="2550160" cy="369332"/>
          </a:xfrm>
          <a:prstGeom prst="rect">
            <a:avLst/>
          </a:prstGeom>
          <a:noFill/>
        </p:spPr>
        <p:txBody>
          <a:bodyPr wrap="square" rtlCol="0">
            <a:spAutoFit/>
          </a:bodyPr>
          <a:lstStyle/>
          <a:p>
            <a:pPr algn="ctr"/>
            <a:r>
              <a:rPr lang="he-IL"/>
              <a:t>הלוח לאחר הקטנה</a:t>
            </a:r>
            <a:endParaRPr lang="en-IL"/>
          </a:p>
        </p:txBody>
      </p:sp>
      <p:sp>
        <p:nvSpPr>
          <p:cNvPr id="11" name="מציין מיקום של מספר שקופית 10">
            <a:extLst>
              <a:ext uri="{FF2B5EF4-FFF2-40B4-BE49-F238E27FC236}">
                <a16:creationId xmlns:a16="http://schemas.microsoft.com/office/drawing/2014/main" id="{86A89188-7D8C-4E8B-AE5F-545588CDCFC5}"/>
              </a:ext>
            </a:extLst>
          </p:cNvPr>
          <p:cNvSpPr>
            <a:spLocks noGrp="1"/>
          </p:cNvSpPr>
          <p:nvPr>
            <p:ph type="sldNum" sz="quarter" idx="12"/>
          </p:nvPr>
        </p:nvSpPr>
        <p:spPr/>
        <p:txBody>
          <a:bodyPr/>
          <a:lstStyle/>
          <a:p>
            <a:fld id="{E40FB71B-CC77-4C54-A1B1-55F326C89BA6}" type="slidenum">
              <a:rPr lang="en-US" smtClean="0"/>
              <a:t>25</a:t>
            </a:fld>
            <a:endParaRPr lang="en-US"/>
          </a:p>
        </p:txBody>
      </p:sp>
    </p:spTree>
    <p:extLst>
      <p:ext uri="{BB962C8B-B14F-4D97-AF65-F5344CB8AC3E}">
        <p14:creationId xmlns:p14="http://schemas.microsoft.com/office/powerpoint/2010/main" val="1569462736"/>
      </p:ext>
    </p:extLst>
  </p:cSld>
  <p:clrMapOvr>
    <a:masterClrMapping/>
  </p:clrMapOvr>
  <mc:AlternateContent xmlns:mc="http://schemas.openxmlformats.org/markup-compatibility/2006">
    <mc:Choice xmlns:p14="http://schemas.microsoft.com/office/powerpoint/2010/main" Requires="p14">
      <p:transition spd="slow" p14:dur="2000" advTm="4112"/>
    </mc:Choice>
    <mc:Fallback>
      <p:transition spd="slow" advTm="411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637A-98BA-4FB4-916C-78337DDFBC72}"/>
              </a:ext>
            </a:extLst>
          </p:cNvPr>
          <p:cNvSpPr>
            <a:spLocks noGrp="1"/>
          </p:cNvSpPr>
          <p:nvPr>
            <p:ph type="title"/>
          </p:nvPr>
        </p:nvSpPr>
        <p:spPr>
          <a:xfrm>
            <a:off x="1243013" y="0"/>
            <a:ext cx="9905998" cy="1478570"/>
          </a:xfrm>
        </p:spPr>
        <p:txBody>
          <a:bodyPr/>
          <a:lstStyle/>
          <a:p>
            <a:r>
              <a:rPr lang="en-US"/>
              <a:t>Experience Replay</a:t>
            </a:r>
          </a:p>
        </p:txBody>
      </p:sp>
      <p:graphicFrame>
        <p:nvGraphicFramePr>
          <p:cNvPr id="4" name="Content Placeholder 3">
            <a:extLst>
              <a:ext uri="{FF2B5EF4-FFF2-40B4-BE49-F238E27FC236}">
                <a16:creationId xmlns:a16="http://schemas.microsoft.com/office/drawing/2014/main" id="{57AB9D8B-327E-4D96-B8E2-6AD18D40FD0D}"/>
              </a:ext>
            </a:extLst>
          </p:cNvPr>
          <p:cNvGraphicFramePr>
            <a:graphicFrameLocks noGrp="1"/>
          </p:cNvGraphicFramePr>
          <p:nvPr>
            <p:ph idx="1"/>
          </p:nvPr>
        </p:nvGraphicFramePr>
        <p:xfrm>
          <a:off x="800100" y="2989263"/>
          <a:ext cx="10158413" cy="1951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מציין מיקום של מספר שקופית 4">
            <a:extLst>
              <a:ext uri="{FF2B5EF4-FFF2-40B4-BE49-F238E27FC236}">
                <a16:creationId xmlns:a16="http://schemas.microsoft.com/office/drawing/2014/main" id="{D22DD2CE-ED4C-4A0C-8E0C-65956942FF1D}"/>
              </a:ext>
            </a:extLst>
          </p:cNvPr>
          <p:cNvSpPr>
            <a:spLocks noGrp="1"/>
          </p:cNvSpPr>
          <p:nvPr>
            <p:ph type="sldNum" sz="quarter" idx="12"/>
          </p:nvPr>
        </p:nvSpPr>
        <p:spPr/>
        <p:txBody>
          <a:bodyPr/>
          <a:lstStyle/>
          <a:p>
            <a:fld id="{E40FB71B-CC77-4C54-A1B1-55F326C89BA6}" type="slidenum">
              <a:rPr lang="en-US" smtClean="0"/>
              <a:t>26</a:t>
            </a:fld>
            <a:endParaRPr lang="en-US"/>
          </a:p>
        </p:txBody>
      </p:sp>
    </p:spTree>
    <p:custDataLst>
      <p:tags r:id="rId1"/>
    </p:custDataLst>
    <p:extLst>
      <p:ext uri="{BB962C8B-B14F-4D97-AF65-F5344CB8AC3E}">
        <p14:creationId xmlns:p14="http://schemas.microsoft.com/office/powerpoint/2010/main" val="2816551929"/>
      </p:ext>
    </p:extLst>
  </p:cSld>
  <p:clrMapOvr>
    <a:masterClrMapping/>
  </p:clrMapOvr>
  <mc:AlternateContent xmlns:mc="http://schemas.openxmlformats.org/markup-compatibility/2006">
    <mc:Choice xmlns:p14="http://schemas.microsoft.com/office/powerpoint/2010/main" Requires="p14">
      <p:transition spd="slow" p14:dur="2000" advTm="3894"/>
    </mc:Choice>
    <mc:Fallback>
      <p:transition spd="slow" advTm="38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F2A4D31-233C-4E94-9AFF-4F9E0486ACC8}"/>
                                            </p:graphicEl>
                                          </p:spTgt>
                                        </p:tgtEl>
                                        <p:attrNameLst>
                                          <p:attrName>style.visibility</p:attrName>
                                        </p:attrNameLst>
                                      </p:cBhvr>
                                      <p:to>
                                        <p:strVal val="visible"/>
                                      </p:to>
                                    </p:set>
                                    <p:animEffect transition="in" filter="fade">
                                      <p:cBhvr>
                                        <p:cTn id="7" dur="500"/>
                                        <p:tgtEl>
                                          <p:spTgt spid="4">
                                            <p:graphicEl>
                                              <a:dgm id="{AF2A4D31-233C-4E94-9AFF-4F9E0486ACC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F1BD053-B46A-4896-8C0F-502C228EED4F}"/>
                                            </p:graphicEl>
                                          </p:spTgt>
                                        </p:tgtEl>
                                        <p:attrNameLst>
                                          <p:attrName>style.visibility</p:attrName>
                                        </p:attrNameLst>
                                      </p:cBhvr>
                                      <p:to>
                                        <p:strVal val="visible"/>
                                      </p:to>
                                    </p:set>
                                    <p:animEffect transition="in" filter="fade">
                                      <p:cBhvr>
                                        <p:cTn id="12" dur="500"/>
                                        <p:tgtEl>
                                          <p:spTgt spid="4">
                                            <p:graphicEl>
                                              <a:dgm id="{FF1BD053-B46A-4896-8C0F-502C228EED4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E536BB0E-6737-49E8-8776-97C982DDA9AE}"/>
                                            </p:graphicEl>
                                          </p:spTgt>
                                        </p:tgtEl>
                                        <p:attrNameLst>
                                          <p:attrName>style.visibility</p:attrName>
                                        </p:attrNameLst>
                                      </p:cBhvr>
                                      <p:to>
                                        <p:strVal val="visible"/>
                                      </p:to>
                                    </p:set>
                                    <p:animEffect transition="in" filter="fade">
                                      <p:cBhvr>
                                        <p:cTn id="15" dur="500"/>
                                        <p:tgtEl>
                                          <p:spTgt spid="4">
                                            <p:graphicEl>
                                              <a:dgm id="{E536BB0E-6737-49E8-8776-97C982DDA9A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48C83CB2-4C68-4A05-86F2-412609C28312}"/>
                                            </p:graphicEl>
                                          </p:spTgt>
                                        </p:tgtEl>
                                        <p:attrNameLst>
                                          <p:attrName>style.visibility</p:attrName>
                                        </p:attrNameLst>
                                      </p:cBhvr>
                                      <p:to>
                                        <p:strVal val="visible"/>
                                      </p:to>
                                    </p:set>
                                    <p:animEffect transition="in" filter="fade">
                                      <p:cBhvr>
                                        <p:cTn id="20" dur="500"/>
                                        <p:tgtEl>
                                          <p:spTgt spid="4">
                                            <p:graphicEl>
                                              <a:dgm id="{48C83CB2-4C68-4A05-86F2-412609C28312}"/>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983B83D3-A0AF-482E-9F85-88583EC117F5}"/>
                                            </p:graphicEl>
                                          </p:spTgt>
                                        </p:tgtEl>
                                        <p:attrNameLst>
                                          <p:attrName>style.visibility</p:attrName>
                                        </p:attrNameLst>
                                      </p:cBhvr>
                                      <p:to>
                                        <p:strVal val="visible"/>
                                      </p:to>
                                    </p:set>
                                    <p:animEffect transition="in" filter="fade">
                                      <p:cBhvr>
                                        <p:cTn id="23" dur="500"/>
                                        <p:tgtEl>
                                          <p:spTgt spid="4">
                                            <p:graphicEl>
                                              <a:dgm id="{983B83D3-A0AF-482E-9F85-88583EC117F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637A-98BA-4FB4-916C-78337DDFBC72}"/>
              </a:ext>
            </a:extLst>
          </p:cNvPr>
          <p:cNvSpPr>
            <a:spLocks noGrp="1"/>
          </p:cNvSpPr>
          <p:nvPr>
            <p:ph type="title"/>
          </p:nvPr>
        </p:nvSpPr>
        <p:spPr>
          <a:xfrm>
            <a:off x="1243013" y="0"/>
            <a:ext cx="9905998" cy="1478570"/>
          </a:xfrm>
        </p:spPr>
        <p:txBody>
          <a:bodyPr/>
          <a:lstStyle/>
          <a:p>
            <a:r>
              <a:rPr lang="en-US"/>
              <a:t>Experience Replay</a:t>
            </a:r>
          </a:p>
        </p:txBody>
      </p:sp>
      <p:graphicFrame>
        <p:nvGraphicFramePr>
          <p:cNvPr id="6" name="Diagram 5">
            <a:extLst>
              <a:ext uri="{FF2B5EF4-FFF2-40B4-BE49-F238E27FC236}">
                <a16:creationId xmlns:a16="http://schemas.microsoft.com/office/drawing/2014/main" id="{F6F0A024-3A2D-4FE9-80ED-842DD371E8BC}"/>
              </a:ext>
            </a:extLst>
          </p:cNvPr>
          <p:cNvGraphicFramePr/>
          <p:nvPr/>
        </p:nvGraphicFramePr>
        <p:xfrm>
          <a:off x="1980406" y="1296174"/>
          <a:ext cx="8344694" cy="46212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מציין מיקום של מספר שקופית 3">
            <a:extLst>
              <a:ext uri="{FF2B5EF4-FFF2-40B4-BE49-F238E27FC236}">
                <a16:creationId xmlns:a16="http://schemas.microsoft.com/office/drawing/2014/main" id="{9CA14A8C-D8A1-4290-BEDA-D89670CF7653}"/>
              </a:ext>
            </a:extLst>
          </p:cNvPr>
          <p:cNvSpPr>
            <a:spLocks noGrp="1"/>
          </p:cNvSpPr>
          <p:nvPr>
            <p:ph type="sldNum" sz="quarter" idx="12"/>
          </p:nvPr>
        </p:nvSpPr>
        <p:spPr/>
        <p:txBody>
          <a:bodyPr/>
          <a:lstStyle/>
          <a:p>
            <a:fld id="{E40FB71B-CC77-4C54-A1B1-55F326C89BA6}" type="slidenum">
              <a:rPr lang="en-US" smtClean="0"/>
              <a:t>27</a:t>
            </a:fld>
            <a:endParaRPr lang="en-US"/>
          </a:p>
        </p:txBody>
      </p:sp>
    </p:spTree>
    <p:custDataLst>
      <p:tags r:id="rId1"/>
    </p:custDataLst>
    <p:extLst>
      <p:ext uri="{BB962C8B-B14F-4D97-AF65-F5344CB8AC3E}">
        <p14:creationId xmlns:p14="http://schemas.microsoft.com/office/powerpoint/2010/main" val="732727651"/>
      </p:ext>
    </p:extLst>
  </p:cSld>
  <p:clrMapOvr>
    <a:masterClrMapping/>
  </p:clrMapOvr>
  <mc:AlternateContent xmlns:mc="http://schemas.openxmlformats.org/markup-compatibility/2006">
    <mc:Choice xmlns:p14="http://schemas.microsoft.com/office/powerpoint/2010/main" Requires="p14">
      <p:transition spd="slow" p14:dur="2000" advTm="2199"/>
    </mc:Choice>
    <mc:Fallback>
      <p:transition spd="slow" advTm="2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8CEE87E4-E67A-487E-8B8C-37B6A77CCEAB}"/>
                                            </p:graphicEl>
                                          </p:spTgt>
                                        </p:tgtEl>
                                        <p:attrNameLst>
                                          <p:attrName>style.visibility</p:attrName>
                                        </p:attrNameLst>
                                      </p:cBhvr>
                                      <p:to>
                                        <p:strVal val="visible"/>
                                      </p:to>
                                    </p:set>
                                    <p:animEffect transition="in" filter="fade">
                                      <p:cBhvr>
                                        <p:cTn id="7" dur="500"/>
                                        <p:tgtEl>
                                          <p:spTgt spid="6">
                                            <p:graphicEl>
                                              <a:dgm id="{8CEE87E4-E67A-487E-8B8C-37B6A77CCEA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89C505C0-07C7-415B-8C59-69E89176A81E}"/>
                                            </p:graphicEl>
                                          </p:spTgt>
                                        </p:tgtEl>
                                        <p:attrNameLst>
                                          <p:attrName>style.visibility</p:attrName>
                                        </p:attrNameLst>
                                      </p:cBhvr>
                                      <p:to>
                                        <p:strVal val="visible"/>
                                      </p:to>
                                    </p:set>
                                    <p:animEffect transition="in" filter="fade">
                                      <p:cBhvr>
                                        <p:cTn id="12" dur="500"/>
                                        <p:tgtEl>
                                          <p:spTgt spid="6">
                                            <p:graphicEl>
                                              <a:dgm id="{89C505C0-07C7-415B-8C59-69E89176A81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2483CC6F-6745-4AA4-B08B-E28B5D312F09}"/>
                                            </p:graphicEl>
                                          </p:spTgt>
                                        </p:tgtEl>
                                        <p:attrNameLst>
                                          <p:attrName>style.visibility</p:attrName>
                                        </p:attrNameLst>
                                      </p:cBhvr>
                                      <p:to>
                                        <p:strVal val="visible"/>
                                      </p:to>
                                    </p:set>
                                    <p:animEffect transition="in" filter="fade">
                                      <p:cBhvr>
                                        <p:cTn id="15" dur="500"/>
                                        <p:tgtEl>
                                          <p:spTgt spid="6">
                                            <p:graphicEl>
                                              <a:dgm id="{2483CC6F-6745-4AA4-B08B-E28B5D312F0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D74F7D1C-FEF9-44C2-8D1F-8A7280D1560B}"/>
                                            </p:graphicEl>
                                          </p:spTgt>
                                        </p:tgtEl>
                                        <p:attrNameLst>
                                          <p:attrName>style.visibility</p:attrName>
                                        </p:attrNameLst>
                                      </p:cBhvr>
                                      <p:to>
                                        <p:strVal val="visible"/>
                                      </p:to>
                                    </p:set>
                                    <p:animEffect transition="in" filter="fade">
                                      <p:cBhvr>
                                        <p:cTn id="20" dur="500"/>
                                        <p:tgtEl>
                                          <p:spTgt spid="6">
                                            <p:graphicEl>
                                              <a:dgm id="{D74F7D1C-FEF9-44C2-8D1F-8A7280D1560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7B5CC235-4386-4129-A224-40CE9301343A}"/>
                                            </p:graphicEl>
                                          </p:spTgt>
                                        </p:tgtEl>
                                        <p:attrNameLst>
                                          <p:attrName>style.visibility</p:attrName>
                                        </p:attrNameLst>
                                      </p:cBhvr>
                                      <p:to>
                                        <p:strVal val="visible"/>
                                      </p:to>
                                    </p:set>
                                    <p:animEffect transition="in" filter="fade">
                                      <p:cBhvr>
                                        <p:cTn id="23" dur="500"/>
                                        <p:tgtEl>
                                          <p:spTgt spid="6">
                                            <p:graphicEl>
                                              <a:dgm id="{7B5CC235-4386-4129-A224-40CE9301343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8AC663AB-973A-4601-8746-C5A31A4B301E}"/>
                                            </p:graphicEl>
                                          </p:spTgt>
                                        </p:tgtEl>
                                        <p:attrNameLst>
                                          <p:attrName>style.visibility</p:attrName>
                                        </p:attrNameLst>
                                      </p:cBhvr>
                                      <p:to>
                                        <p:strVal val="visible"/>
                                      </p:to>
                                    </p:set>
                                    <p:animEffect transition="in" filter="fade">
                                      <p:cBhvr>
                                        <p:cTn id="28" dur="500"/>
                                        <p:tgtEl>
                                          <p:spTgt spid="6">
                                            <p:graphicEl>
                                              <a:dgm id="{8AC663AB-973A-4601-8746-C5A31A4B301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7B90AEFC-4A04-448A-A5FF-7B17EA07701C}"/>
                                            </p:graphicEl>
                                          </p:spTgt>
                                        </p:tgtEl>
                                        <p:attrNameLst>
                                          <p:attrName>style.visibility</p:attrName>
                                        </p:attrNameLst>
                                      </p:cBhvr>
                                      <p:to>
                                        <p:strVal val="visible"/>
                                      </p:to>
                                    </p:set>
                                    <p:animEffect transition="in" filter="fade">
                                      <p:cBhvr>
                                        <p:cTn id="31" dur="500"/>
                                        <p:tgtEl>
                                          <p:spTgt spid="6">
                                            <p:graphicEl>
                                              <a:dgm id="{7B90AEFC-4A04-448A-A5FF-7B17EA07701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16A3-F32C-4986-B6E1-C30E85D0BAED}"/>
              </a:ext>
            </a:extLst>
          </p:cNvPr>
          <p:cNvSpPr>
            <a:spLocks noGrp="1"/>
          </p:cNvSpPr>
          <p:nvPr>
            <p:ph type="title"/>
          </p:nvPr>
        </p:nvSpPr>
        <p:spPr>
          <a:xfrm>
            <a:off x="1141413" y="618518"/>
            <a:ext cx="9905998" cy="1478570"/>
          </a:xfrm>
        </p:spPr>
        <p:txBody>
          <a:bodyPr/>
          <a:lstStyle/>
          <a:p>
            <a:r>
              <a:rPr lang="en-US" b="1"/>
              <a:t>exploration-exploitation tradeoff</a:t>
            </a:r>
            <a:endParaRPr lang="en-US"/>
          </a:p>
        </p:txBody>
      </p:sp>
      <p:sp>
        <p:nvSpPr>
          <p:cNvPr id="3" name="Content Placeholder 2">
            <a:extLst>
              <a:ext uri="{FF2B5EF4-FFF2-40B4-BE49-F238E27FC236}">
                <a16:creationId xmlns:a16="http://schemas.microsoft.com/office/drawing/2014/main" id="{F5733B50-69A6-4D30-AC45-3D2CD8F0A400}"/>
              </a:ext>
            </a:extLst>
          </p:cNvPr>
          <p:cNvSpPr>
            <a:spLocks noGrp="1"/>
          </p:cNvSpPr>
          <p:nvPr>
            <p:ph idx="1"/>
          </p:nvPr>
        </p:nvSpPr>
        <p:spPr>
          <a:xfrm>
            <a:off x="737394" y="1881186"/>
            <a:ext cx="10717211" cy="4608513"/>
          </a:xfrm>
        </p:spPr>
        <p:txBody>
          <a:bodyPr/>
          <a:lstStyle/>
          <a:p>
            <a:endParaRPr lang="en-US"/>
          </a:p>
          <a:p>
            <a:endParaRPr lang="he-IL"/>
          </a:p>
          <a:p>
            <a:endParaRPr lang="en-US"/>
          </a:p>
        </p:txBody>
      </p:sp>
      <p:graphicFrame>
        <p:nvGraphicFramePr>
          <p:cNvPr id="6" name="Diagram 5">
            <a:extLst>
              <a:ext uri="{FF2B5EF4-FFF2-40B4-BE49-F238E27FC236}">
                <a16:creationId xmlns:a16="http://schemas.microsoft.com/office/drawing/2014/main" id="{0B0F790E-39C9-4E36-B93E-20F797DEEE92}"/>
              </a:ext>
            </a:extLst>
          </p:cNvPr>
          <p:cNvGraphicFramePr/>
          <p:nvPr>
            <p:extLst>
              <p:ext uri="{D42A27DB-BD31-4B8C-83A1-F6EECF244321}">
                <p14:modId xmlns:p14="http://schemas.microsoft.com/office/powerpoint/2010/main" val="1078363256"/>
              </p:ext>
            </p:extLst>
          </p:nvPr>
        </p:nvGraphicFramePr>
        <p:xfrm>
          <a:off x="1345010" y="2053203"/>
          <a:ext cx="9905998" cy="4264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מציין מיקום של מספר שקופית 4">
            <a:extLst>
              <a:ext uri="{FF2B5EF4-FFF2-40B4-BE49-F238E27FC236}">
                <a16:creationId xmlns:a16="http://schemas.microsoft.com/office/drawing/2014/main" id="{946A8A61-3848-4F9C-9383-670944D08DE9}"/>
              </a:ext>
            </a:extLst>
          </p:cNvPr>
          <p:cNvSpPr>
            <a:spLocks noGrp="1"/>
          </p:cNvSpPr>
          <p:nvPr>
            <p:ph type="sldNum" sz="quarter" idx="12"/>
          </p:nvPr>
        </p:nvSpPr>
        <p:spPr/>
        <p:txBody>
          <a:bodyPr/>
          <a:lstStyle/>
          <a:p>
            <a:fld id="{E40FB71B-CC77-4C54-A1B1-55F326C89BA6}" type="slidenum">
              <a:rPr lang="en-US" smtClean="0"/>
              <a:t>28</a:t>
            </a:fld>
            <a:endParaRPr lang="en-US"/>
          </a:p>
        </p:txBody>
      </p:sp>
    </p:spTree>
    <p:extLst>
      <p:ext uri="{BB962C8B-B14F-4D97-AF65-F5344CB8AC3E}">
        <p14:creationId xmlns:p14="http://schemas.microsoft.com/office/powerpoint/2010/main" val="135216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3052C2D8-68BE-4491-90C8-7442FAF2420E}"/>
                                            </p:graphicEl>
                                          </p:spTgt>
                                        </p:tgtEl>
                                        <p:attrNameLst>
                                          <p:attrName>style.visibility</p:attrName>
                                        </p:attrNameLst>
                                      </p:cBhvr>
                                      <p:to>
                                        <p:strVal val="visible"/>
                                      </p:to>
                                    </p:set>
                                    <p:animEffect transition="in" filter="fade">
                                      <p:cBhvr>
                                        <p:cTn id="7" dur="500"/>
                                        <p:tgtEl>
                                          <p:spTgt spid="6">
                                            <p:graphicEl>
                                              <a:dgm id="{3052C2D8-68BE-4491-90C8-7442FAF2420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1DD321DC-2CD3-4B9E-B84A-E7682BCCEEDF}"/>
                                            </p:graphicEl>
                                          </p:spTgt>
                                        </p:tgtEl>
                                        <p:attrNameLst>
                                          <p:attrName>style.visibility</p:attrName>
                                        </p:attrNameLst>
                                      </p:cBhvr>
                                      <p:to>
                                        <p:strVal val="visible"/>
                                      </p:to>
                                    </p:set>
                                    <p:animEffect transition="in" filter="fade">
                                      <p:cBhvr>
                                        <p:cTn id="12" dur="500"/>
                                        <p:tgtEl>
                                          <p:spTgt spid="6">
                                            <p:graphicEl>
                                              <a:dgm id="{1DD321DC-2CD3-4B9E-B84A-E7682BCCEED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62659905-60CF-4B38-BF58-745B55D2876D}"/>
                                            </p:graphicEl>
                                          </p:spTgt>
                                        </p:tgtEl>
                                        <p:attrNameLst>
                                          <p:attrName>style.visibility</p:attrName>
                                        </p:attrNameLst>
                                      </p:cBhvr>
                                      <p:to>
                                        <p:strVal val="visible"/>
                                      </p:to>
                                    </p:set>
                                    <p:animEffect transition="in" filter="fade">
                                      <p:cBhvr>
                                        <p:cTn id="15" dur="500"/>
                                        <p:tgtEl>
                                          <p:spTgt spid="6">
                                            <p:graphicEl>
                                              <a:dgm id="{62659905-60CF-4B38-BF58-745B55D2876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B0669B94-E4F0-4BB0-8871-3A877D62F787}"/>
                                            </p:graphicEl>
                                          </p:spTgt>
                                        </p:tgtEl>
                                        <p:attrNameLst>
                                          <p:attrName>style.visibility</p:attrName>
                                        </p:attrNameLst>
                                      </p:cBhvr>
                                      <p:to>
                                        <p:strVal val="visible"/>
                                      </p:to>
                                    </p:set>
                                    <p:animEffect transition="in" filter="fade">
                                      <p:cBhvr>
                                        <p:cTn id="20" dur="500"/>
                                        <p:tgtEl>
                                          <p:spTgt spid="6">
                                            <p:graphicEl>
                                              <a:dgm id="{B0669B94-E4F0-4BB0-8871-3A877D62F78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8626AA35-0E5A-4067-A56B-1B16D181BAEF}"/>
                                            </p:graphicEl>
                                          </p:spTgt>
                                        </p:tgtEl>
                                        <p:attrNameLst>
                                          <p:attrName>style.visibility</p:attrName>
                                        </p:attrNameLst>
                                      </p:cBhvr>
                                      <p:to>
                                        <p:strVal val="visible"/>
                                      </p:to>
                                    </p:set>
                                    <p:animEffect transition="in" filter="fade">
                                      <p:cBhvr>
                                        <p:cTn id="23" dur="500"/>
                                        <p:tgtEl>
                                          <p:spTgt spid="6">
                                            <p:graphicEl>
                                              <a:dgm id="{8626AA35-0E5A-4067-A56B-1B16D181BA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A43A-CA3C-47B9-B576-34BA8A4539EF}"/>
              </a:ext>
            </a:extLst>
          </p:cNvPr>
          <p:cNvSpPr>
            <a:spLocks noGrp="1"/>
          </p:cNvSpPr>
          <p:nvPr>
            <p:ph type="title"/>
          </p:nvPr>
        </p:nvSpPr>
        <p:spPr/>
        <p:txBody>
          <a:bodyPr/>
          <a:lstStyle/>
          <a:p>
            <a:r>
              <a:rPr lang="en-US"/>
              <a:t>Epsilon greedy policy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5CC4F7A-49B4-4272-8CC2-85F47F9AC66F}"/>
                  </a:ext>
                </a:extLst>
              </p:cNvPr>
              <p:cNvSpPr>
                <a:spLocks noGrp="1"/>
              </p:cNvSpPr>
              <p:nvPr>
                <p:ph idx="1"/>
              </p:nvPr>
            </p:nvSpPr>
            <p:spPr/>
            <p:txBody>
              <a:bodyPr>
                <a:normAutofit/>
              </a:bodyPr>
              <a:lstStyle/>
              <a:p>
                <a:pPr marL="457200" indent="-457200">
                  <a:buFont typeface="+mj-lt"/>
                  <a:buAutoNum type="arabicPeriod"/>
                </a:pPr>
                <a:r>
                  <a:rPr lang="he-IL" dirty="0"/>
                  <a:t>חלק מהפעולות שהסוכן עושה הן אקראיות</a:t>
                </a:r>
              </a:p>
              <a:p>
                <a:pPr marL="457200" indent="-457200">
                  <a:buFont typeface="+mj-lt"/>
                  <a:buAutoNum type="arabicPeriod"/>
                </a:pPr>
                <a:r>
                  <a:rPr lang="he-IL" dirty="0"/>
                  <a:t>חלק מהפעולות שהסוכן עושה הן מושכלות</a:t>
                </a:r>
              </a:p>
              <a:p>
                <a:pPr marL="457200" indent="-457200">
                  <a:buFont typeface="+mj-lt"/>
                  <a:buAutoNum type="arabicPeriod"/>
                </a:pPr>
                <a:r>
                  <a:rPr lang="he-IL" dirty="0"/>
                  <a:t>לרוב </a:t>
                </a:r>
                <a14:m>
                  <m:oMath xmlns:m="http://schemas.openxmlformats.org/officeDocument/2006/math">
                    <m:r>
                      <a:rPr lang="he-IL" sz="3200" i="1" dirty="0" smtClean="0">
                        <a:latin typeface="Cambria Math" panose="02040503050406030204" pitchFamily="18" charset="0"/>
                      </a:rPr>
                      <m:t>𝜀</m:t>
                    </m:r>
                    <m:r>
                      <a:rPr lang="en-US" sz="3200" b="0" i="1" dirty="0" smtClean="0">
                        <a:latin typeface="Cambria Math" panose="02040503050406030204" pitchFamily="18" charset="0"/>
                      </a:rPr>
                      <m:t>=</m:t>
                    </m:r>
                    <m:r>
                      <a:rPr lang="en-US" sz="3200" b="0" i="1" dirty="0" smtClean="0">
                        <a:latin typeface="Cambria Math" panose="02040503050406030204" pitchFamily="18" charset="0"/>
                      </a:rPr>
                      <m:t>10</m:t>
                    </m:r>
                    <m:r>
                      <a:rPr lang="en-US" sz="3200" b="0" i="1" dirty="0" smtClean="0">
                        <a:latin typeface="Cambria Math" panose="02040503050406030204" pitchFamily="18" charset="0"/>
                      </a:rPr>
                      <m:t>%</m:t>
                    </m:r>
                  </m:oMath>
                </a14:m>
                <a:endParaRPr lang="en-US" sz="3200" b="0" dirty="0"/>
              </a:p>
              <a:p>
                <a:pPr marL="457200" indent="-457200">
                  <a:buFont typeface="+mj-lt"/>
                  <a:buAutoNum type="arabicPeriod"/>
                </a:pPr>
                <a:endParaRPr lang="he-IL" dirty="0"/>
              </a:p>
            </p:txBody>
          </p:sp>
        </mc:Choice>
        <mc:Fallback>
          <p:sp>
            <p:nvSpPr>
              <p:cNvPr id="3" name="Content Placeholder 2">
                <a:extLst>
                  <a:ext uri="{FF2B5EF4-FFF2-40B4-BE49-F238E27FC236}">
                    <a16:creationId xmlns:a16="http://schemas.microsoft.com/office/drawing/2014/main" id="{75CC4F7A-49B4-4272-8CC2-85F47F9AC66F}"/>
                  </a:ext>
                </a:extLst>
              </p:cNvPr>
              <p:cNvSpPr>
                <a:spLocks noGrp="1" noRot="1" noChangeAspect="1" noMove="1" noResize="1" noEditPoints="1" noAdjustHandles="1" noChangeArrowheads="1" noChangeShapeType="1" noTextEdit="1"/>
              </p:cNvSpPr>
              <p:nvPr>
                <p:ph idx="1"/>
              </p:nvPr>
            </p:nvSpPr>
            <p:spPr>
              <a:blipFill>
                <a:blip r:embed="rId3"/>
                <a:stretch>
                  <a:fillRect t="-1721" r="-1292"/>
                </a:stretch>
              </a:blipFill>
            </p:spPr>
            <p:txBody>
              <a:bodyPr/>
              <a:lstStyle/>
              <a:p>
                <a:r>
                  <a:rPr lang="en-IL">
                    <a:noFill/>
                  </a:rPr>
                  <a:t> </a:t>
                </a:r>
              </a:p>
            </p:txBody>
          </p:sp>
        </mc:Fallback>
      </mc:AlternateContent>
      <p:sp>
        <p:nvSpPr>
          <p:cNvPr id="5" name="מציין מיקום של מספר שקופית 4">
            <a:extLst>
              <a:ext uri="{FF2B5EF4-FFF2-40B4-BE49-F238E27FC236}">
                <a16:creationId xmlns:a16="http://schemas.microsoft.com/office/drawing/2014/main" id="{D0445707-FEDE-4762-B793-25CACB32EE30}"/>
              </a:ext>
            </a:extLst>
          </p:cNvPr>
          <p:cNvSpPr>
            <a:spLocks noGrp="1"/>
          </p:cNvSpPr>
          <p:nvPr>
            <p:ph type="sldNum" sz="quarter" idx="12"/>
          </p:nvPr>
        </p:nvSpPr>
        <p:spPr/>
        <p:txBody>
          <a:bodyPr/>
          <a:lstStyle/>
          <a:p>
            <a:fld id="{E40FB71B-CC77-4C54-A1B1-55F326C89BA6}" type="slidenum">
              <a:rPr lang="en-US" smtClean="0"/>
              <a:t>29</a:t>
            </a:fld>
            <a:endParaRPr lang="en-US"/>
          </a:p>
        </p:txBody>
      </p:sp>
    </p:spTree>
    <p:extLst>
      <p:ext uri="{BB962C8B-B14F-4D97-AF65-F5344CB8AC3E}">
        <p14:creationId xmlns:p14="http://schemas.microsoft.com/office/powerpoint/2010/main" val="5899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7E97-3B40-42C4-9904-9FFF8CF338A0}"/>
              </a:ext>
            </a:extLst>
          </p:cNvPr>
          <p:cNvSpPr>
            <a:spLocks noGrp="1"/>
          </p:cNvSpPr>
          <p:nvPr>
            <p:ph type="title"/>
          </p:nvPr>
        </p:nvSpPr>
        <p:spPr>
          <a:xfrm>
            <a:off x="1054101" y="74005"/>
            <a:ext cx="9905998" cy="1478570"/>
          </a:xfrm>
        </p:spPr>
        <p:txBody>
          <a:bodyPr/>
          <a:lstStyle/>
          <a:p>
            <a:r>
              <a:rPr lang="he-IL" dirty="0">
                <a:solidFill>
                  <a:srgbClr val="FF0000"/>
                </a:solidFill>
              </a:rPr>
              <a:t>בואו נתחיל מההתחלה...</a:t>
            </a:r>
            <a:endParaRPr lang="en-US" dirty="0">
              <a:solidFill>
                <a:srgbClr val="FF0000"/>
              </a:solidFill>
            </a:endParaRPr>
          </a:p>
        </p:txBody>
      </p:sp>
      <p:pic>
        <p:nvPicPr>
          <p:cNvPr id="4" name="Online Media 3" title="Best multiplayer game in the world (Achtung die kurve)">
            <a:hlinkClick r:id="" action="ppaction://media"/>
            <a:extLst>
              <a:ext uri="{FF2B5EF4-FFF2-40B4-BE49-F238E27FC236}">
                <a16:creationId xmlns:a16="http://schemas.microsoft.com/office/drawing/2014/main" id="{AB76E5B3-E5F0-4100-B86B-B0A7D78AD43B}"/>
              </a:ext>
            </a:extLst>
          </p:cNvPr>
          <p:cNvPicPr>
            <a:picLocks noGrp="1" noRot="1" noChangeAspect="1"/>
          </p:cNvPicPr>
          <p:nvPr>
            <p:ph idx="1"/>
            <a:videoFile r:link="rId1"/>
          </p:nvPr>
        </p:nvPicPr>
        <p:blipFill>
          <a:blip r:embed="rId4"/>
          <a:stretch>
            <a:fillRect/>
          </a:stretch>
        </p:blipFill>
        <p:spPr>
          <a:xfrm>
            <a:off x="1427398" y="1219200"/>
            <a:ext cx="9532701" cy="5273675"/>
          </a:xfrm>
          <a:prstGeom prst="rect">
            <a:avLst/>
          </a:prstGeom>
        </p:spPr>
      </p:pic>
      <p:sp>
        <p:nvSpPr>
          <p:cNvPr id="5" name="מציין מיקום של מספר שקופית 4">
            <a:extLst>
              <a:ext uri="{FF2B5EF4-FFF2-40B4-BE49-F238E27FC236}">
                <a16:creationId xmlns:a16="http://schemas.microsoft.com/office/drawing/2014/main" id="{684E933C-1122-4BAA-A6D9-A51DC58696BB}"/>
              </a:ext>
            </a:extLst>
          </p:cNvPr>
          <p:cNvSpPr>
            <a:spLocks noGrp="1"/>
          </p:cNvSpPr>
          <p:nvPr>
            <p:ph type="sldNum" sz="quarter" idx="12"/>
          </p:nvPr>
        </p:nvSpPr>
        <p:spPr/>
        <p:txBody>
          <a:bodyPr/>
          <a:lstStyle/>
          <a:p>
            <a:fld id="{E40FB71B-CC77-4C54-A1B1-55F326C89BA6}" type="slidenum">
              <a:rPr lang="en-US" smtClean="0"/>
              <a:t>3</a:t>
            </a:fld>
            <a:endParaRPr lang="en-US"/>
          </a:p>
        </p:txBody>
      </p:sp>
    </p:spTree>
    <p:extLst>
      <p:ext uri="{BB962C8B-B14F-4D97-AF65-F5344CB8AC3E}">
        <p14:creationId xmlns:p14="http://schemas.microsoft.com/office/powerpoint/2010/main" val="23189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1"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3" name="Rectangle 42">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7"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7"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3"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2"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4"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26C48FE-2C9B-496E-AFA1-A75C52B5C56D}"/>
              </a:ext>
            </a:extLst>
          </p:cNvPr>
          <p:cNvSpPr>
            <a:spLocks noGrp="1"/>
          </p:cNvSpPr>
          <p:nvPr>
            <p:ph type="title"/>
          </p:nvPr>
        </p:nvSpPr>
        <p:spPr>
          <a:xfrm>
            <a:off x="853330" y="1134683"/>
            <a:ext cx="2743310" cy="4255024"/>
          </a:xfrm>
        </p:spPr>
        <p:txBody>
          <a:bodyPr>
            <a:normAutofit/>
          </a:bodyPr>
          <a:lstStyle/>
          <a:p>
            <a:r>
              <a:rPr lang="he-IL" dirty="0">
                <a:solidFill>
                  <a:srgbClr val="FFFFFF"/>
                </a:solidFill>
              </a:rPr>
              <a:t>סיכום ביניים</a:t>
            </a:r>
            <a:endParaRPr lang="en-US" dirty="0">
              <a:solidFill>
                <a:srgbClr val="FFFFFF"/>
              </a:solidFill>
            </a:endParaRPr>
          </a:p>
        </p:txBody>
      </p:sp>
      <p:graphicFrame>
        <p:nvGraphicFramePr>
          <p:cNvPr id="73" name="Content Placeholder 2">
            <a:extLst>
              <a:ext uri="{FF2B5EF4-FFF2-40B4-BE49-F238E27FC236}">
                <a16:creationId xmlns:a16="http://schemas.microsoft.com/office/drawing/2014/main" id="{BA47FA83-00A7-473E-8C0A-ECC58362FEBE}"/>
              </a:ext>
            </a:extLst>
          </p:cNvPr>
          <p:cNvGraphicFramePr>
            <a:graphicFrameLocks/>
          </p:cNvGraphicFramePr>
          <p:nvPr>
            <p:extLst>
              <p:ext uri="{D42A27DB-BD31-4B8C-83A1-F6EECF244321}">
                <p14:modId xmlns:p14="http://schemas.microsoft.com/office/powerpoint/2010/main" val="1930716966"/>
              </p:ext>
            </p:extLst>
          </p:nvPr>
        </p:nvGraphicFramePr>
        <p:xfrm>
          <a:off x="4662189" y="1134682"/>
          <a:ext cx="6692748" cy="4481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מציין מיקום של מספר שקופית 3">
            <a:extLst>
              <a:ext uri="{FF2B5EF4-FFF2-40B4-BE49-F238E27FC236}">
                <a16:creationId xmlns:a16="http://schemas.microsoft.com/office/drawing/2014/main" id="{B389B817-900C-403F-B64D-5F37D23B1920}"/>
              </a:ext>
            </a:extLst>
          </p:cNvPr>
          <p:cNvSpPr>
            <a:spLocks noGrp="1"/>
          </p:cNvSpPr>
          <p:nvPr>
            <p:ph type="sldNum" sz="quarter" idx="12"/>
          </p:nvPr>
        </p:nvSpPr>
        <p:spPr/>
        <p:txBody>
          <a:bodyPr/>
          <a:lstStyle/>
          <a:p>
            <a:fld id="{E40FB71B-CC77-4C54-A1B1-55F326C89BA6}" type="slidenum">
              <a:rPr lang="en-US" smtClean="0"/>
              <a:t>30</a:t>
            </a:fld>
            <a:endParaRPr lang="en-US"/>
          </a:p>
        </p:txBody>
      </p:sp>
    </p:spTree>
    <p:extLst>
      <p:ext uri="{BB962C8B-B14F-4D97-AF65-F5344CB8AC3E}">
        <p14:creationId xmlns:p14="http://schemas.microsoft.com/office/powerpoint/2010/main" val="56295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a:xfrm>
            <a:off x="1141413" y="1082673"/>
            <a:ext cx="2869416" cy="4708528"/>
          </a:xfrm>
        </p:spPr>
        <p:txBody>
          <a:bodyPr>
            <a:normAutofit/>
          </a:bodyPr>
          <a:lstStyle/>
          <a:p>
            <a:pPr algn="r"/>
            <a:r>
              <a:rPr lang="he-IL" dirty="0">
                <a:solidFill>
                  <a:schemeClr val="bg1"/>
                </a:solidFill>
              </a:rPr>
              <a:t>שלב מספר 3: אימון הסוכן</a:t>
            </a:r>
            <a:endParaRPr lang="en-US" dirty="0">
              <a:solidFill>
                <a:schemeClr val="bg1"/>
              </a:solidFill>
            </a:endParaRP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13306E-6FF3-44DF-BD7C-961C26843E9A}"/>
              </a:ext>
            </a:extLst>
          </p:cNvPr>
          <p:cNvSpPr>
            <a:spLocks noGrp="1"/>
          </p:cNvSpPr>
          <p:nvPr>
            <p:ph idx="1"/>
          </p:nvPr>
        </p:nvSpPr>
        <p:spPr>
          <a:xfrm>
            <a:off x="4928405" y="1082673"/>
            <a:ext cx="6593670" cy="4708528"/>
          </a:xfrm>
        </p:spPr>
        <p:txBody>
          <a:bodyPr anchor="ctr">
            <a:normAutofit/>
          </a:bodyPr>
          <a:lstStyle/>
          <a:p>
            <a:r>
              <a:rPr lang="he-IL" sz="2200" dirty="0">
                <a:solidFill>
                  <a:schemeClr val="bg1"/>
                </a:solidFill>
              </a:rPr>
              <a:t>האימון תוכנן להתבצע בשני שלבים:</a:t>
            </a:r>
          </a:p>
          <a:p>
            <a:pPr marL="914400" lvl="1" indent="-457200">
              <a:buAutoNum type="arabicPeriod"/>
            </a:pPr>
            <a:r>
              <a:rPr lang="he-IL" sz="2200" dirty="0">
                <a:solidFill>
                  <a:schemeClr val="bg1"/>
                </a:solidFill>
              </a:rPr>
              <a:t>אימון בעולם לבדה</a:t>
            </a:r>
          </a:p>
          <a:p>
            <a:pPr marL="914400" lvl="1" indent="-457200">
              <a:buAutoNum type="arabicPeriod"/>
            </a:pPr>
            <a:r>
              <a:rPr lang="he-IL" sz="2200" dirty="0">
                <a:solidFill>
                  <a:schemeClr val="bg1"/>
                </a:solidFill>
              </a:rPr>
              <a:t> הוספת שחקנים שתלמד לשחק גם איתם</a:t>
            </a:r>
          </a:p>
          <a:p>
            <a:pPr marL="457200" lvl="1" indent="0">
              <a:buNone/>
            </a:pPr>
            <a:endParaRPr lang="he-IL" sz="2200" dirty="0">
              <a:solidFill>
                <a:schemeClr val="bg1"/>
              </a:solidFill>
            </a:endParaRPr>
          </a:p>
          <a:p>
            <a:r>
              <a:rPr lang="he-IL" sz="2200" dirty="0">
                <a:solidFill>
                  <a:schemeClr val="bg1"/>
                </a:solidFill>
              </a:rPr>
              <a:t>השחקנים שנוסיף יהיו שכפולים של הרשת עצמה,                  כך היא תלמד לנצח את עצמה  ולהשתפר</a:t>
            </a:r>
          </a:p>
          <a:p>
            <a:endParaRPr lang="en-US" sz="2200" dirty="0">
              <a:solidFill>
                <a:schemeClr val="bg1"/>
              </a:solidFill>
            </a:endParaRP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
        <p:nvSpPr>
          <p:cNvPr id="5" name="מציין מיקום של מספר שקופית 4">
            <a:extLst>
              <a:ext uri="{FF2B5EF4-FFF2-40B4-BE49-F238E27FC236}">
                <a16:creationId xmlns:a16="http://schemas.microsoft.com/office/drawing/2014/main" id="{F347F5DE-57E1-4F09-9F8F-B7DE726869B9}"/>
              </a:ext>
            </a:extLst>
          </p:cNvPr>
          <p:cNvSpPr>
            <a:spLocks noGrp="1"/>
          </p:cNvSpPr>
          <p:nvPr>
            <p:ph type="sldNum" sz="quarter" idx="12"/>
          </p:nvPr>
        </p:nvSpPr>
        <p:spPr/>
        <p:txBody>
          <a:bodyPr/>
          <a:lstStyle/>
          <a:p>
            <a:fld id="{E40FB71B-CC77-4C54-A1B1-55F326C89BA6}" type="slidenum">
              <a:rPr lang="en-US" smtClean="0"/>
              <a:t>31</a:t>
            </a:fld>
            <a:endParaRPr lang="en-US"/>
          </a:p>
        </p:txBody>
      </p:sp>
    </p:spTree>
    <p:extLst>
      <p:ext uri="{BB962C8B-B14F-4D97-AF65-F5344CB8AC3E}">
        <p14:creationId xmlns:p14="http://schemas.microsoft.com/office/powerpoint/2010/main" val="128415840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p:txBody>
          <a:bodyPr/>
          <a:lstStyle/>
          <a:p>
            <a:pPr algn="ctr"/>
            <a:r>
              <a:rPr lang="he-IL"/>
              <a:t>תוצאות – הרצת גרסה 1 של הסוכן</a:t>
            </a:r>
            <a:endParaRPr lang="en-US"/>
          </a:p>
        </p:txBody>
      </p:sp>
      <p:sp>
        <p:nvSpPr>
          <p:cNvPr id="3" name="Content Placeholder 2">
            <a:extLst>
              <a:ext uri="{FF2B5EF4-FFF2-40B4-BE49-F238E27FC236}">
                <a16:creationId xmlns:a16="http://schemas.microsoft.com/office/drawing/2014/main" id="{0D13306E-6FF3-44DF-BD7C-961C26843E9A}"/>
              </a:ext>
            </a:extLst>
          </p:cNvPr>
          <p:cNvSpPr>
            <a:spLocks noGrp="1"/>
          </p:cNvSpPr>
          <p:nvPr>
            <p:ph idx="1"/>
          </p:nvPr>
        </p:nvSpPr>
        <p:spPr>
          <a:xfrm>
            <a:off x="1141412" y="2249486"/>
            <a:ext cx="9905999" cy="3989995"/>
          </a:xfrm>
        </p:spPr>
        <p:txBody>
          <a:bodyPr>
            <a:normAutofit/>
          </a:bodyPr>
          <a:lstStyle/>
          <a:p>
            <a:pPr algn="r" rtl="1"/>
            <a:r>
              <a:rPr lang="he-IL"/>
              <a:t>הסוכן לא הצליח ללמוד בכלל</a:t>
            </a:r>
          </a:p>
          <a:p>
            <a:pPr algn="r" rtl="1"/>
            <a:r>
              <a:rPr lang="he-IL"/>
              <a:t>לא למד להתחמק אפילו מקיר אחד</a:t>
            </a:r>
          </a:p>
          <a:p>
            <a:r>
              <a:rPr lang="he-IL"/>
              <a:t>למה זה קרה?</a:t>
            </a:r>
          </a:p>
          <a:p>
            <a:pPr lvl="1"/>
            <a:r>
              <a:rPr lang="he-IL"/>
              <a:t>אולי לא נעשה לתמונה מספיק עיבוד</a:t>
            </a:r>
          </a:p>
          <a:p>
            <a:pPr lvl="1"/>
            <a:r>
              <a:rPr lang="he-IL"/>
              <a:t>אולי סוג הרשת לא מתאים למשימה (ספוילר: רשת </a:t>
            </a:r>
            <a:r>
              <a:rPr lang="he-IL" err="1"/>
              <a:t>קונבולוציה</a:t>
            </a:r>
            <a:r>
              <a:rPr lang="he-IL"/>
              <a:t> בדרך)</a:t>
            </a:r>
          </a:p>
        </p:txBody>
      </p:sp>
      <p:sp>
        <p:nvSpPr>
          <p:cNvPr id="5" name="מציין מיקום של מספר שקופית 4">
            <a:extLst>
              <a:ext uri="{FF2B5EF4-FFF2-40B4-BE49-F238E27FC236}">
                <a16:creationId xmlns:a16="http://schemas.microsoft.com/office/drawing/2014/main" id="{D95523CD-E9D0-4D1A-96EB-801410E5C11F}"/>
              </a:ext>
            </a:extLst>
          </p:cNvPr>
          <p:cNvSpPr>
            <a:spLocks noGrp="1"/>
          </p:cNvSpPr>
          <p:nvPr>
            <p:ph type="sldNum" sz="quarter" idx="12"/>
          </p:nvPr>
        </p:nvSpPr>
        <p:spPr/>
        <p:txBody>
          <a:bodyPr/>
          <a:lstStyle/>
          <a:p>
            <a:fld id="{E40FB71B-CC77-4C54-A1B1-55F326C89BA6}" type="slidenum">
              <a:rPr lang="en-US" smtClean="0"/>
              <a:t>32</a:t>
            </a:fld>
            <a:endParaRPr lang="en-US"/>
          </a:p>
        </p:txBody>
      </p:sp>
    </p:spTree>
    <p:extLst>
      <p:ext uri="{BB962C8B-B14F-4D97-AF65-F5344CB8AC3E}">
        <p14:creationId xmlns:p14="http://schemas.microsoft.com/office/powerpoint/2010/main" val="1817691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C3479A-CE08-4D7F-9D93-AB86074D2304}"/>
              </a:ext>
            </a:extLst>
          </p:cNvPr>
          <p:cNvSpPr>
            <a:spLocks noGrp="1"/>
          </p:cNvSpPr>
          <p:nvPr>
            <p:ph type="title"/>
          </p:nvPr>
        </p:nvSpPr>
        <p:spPr>
          <a:xfrm>
            <a:off x="838200" y="365125"/>
            <a:ext cx="10515600" cy="1325563"/>
          </a:xfrm>
        </p:spPr>
        <p:txBody>
          <a:bodyPr/>
          <a:lstStyle/>
          <a:p>
            <a:r>
              <a:rPr lang="he-IL"/>
              <a:t>סוכן גרסה 2.0: שימוש ברשת </a:t>
            </a:r>
            <a:r>
              <a:rPr lang="en-US"/>
              <a:t>CNN</a:t>
            </a:r>
            <a:endParaRPr lang="en-IL"/>
          </a:p>
        </p:txBody>
      </p:sp>
      <p:pic>
        <p:nvPicPr>
          <p:cNvPr id="3076" name="Picture 4" descr="A Comprehensive Guide to Convolutional Neural Networks — the ELI5 way">
            <a:extLst>
              <a:ext uri="{FF2B5EF4-FFF2-40B4-BE49-F238E27FC236}">
                <a16:creationId xmlns:a16="http://schemas.microsoft.com/office/drawing/2014/main" id="{5E55AB90-11B3-46CC-9DAF-5AB38635463E}"/>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85546" y="1684790"/>
            <a:ext cx="4038599" cy="45907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E989BDD2-05D0-4A2E-B709-25924D64D4BB}"/>
              </a:ext>
            </a:extLst>
          </p:cNvPr>
          <p:cNvSpPr>
            <a:spLocks noGrp="1"/>
          </p:cNvSpPr>
          <p:nvPr>
            <p:ph type="sldNum" sz="quarter" idx="12"/>
          </p:nvPr>
        </p:nvSpPr>
        <p:spPr/>
        <p:txBody>
          <a:bodyPr/>
          <a:lstStyle/>
          <a:p>
            <a:fld id="{E40FB71B-CC77-4C54-A1B1-55F326C89BA6}" type="slidenum">
              <a:rPr lang="en-US" smtClean="0"/>
              <a:t>33</a:t>
            </a:fld>
            <a:endParaRPr lang="en-US"/>
          </a:p>
        </p:txBody>
      </p:sp>
    </p:spTree>
    <p:extLst>
      <p:ext uri="{BB962C8B-B14F-4D97-AF65-F5344CB8AC3E}">
        <p14:creationId xmlns:p14="http://schemas.microsoft.com/office/powerpoint/2010/main" val="83547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B12405-16D6-4477-AAB1-92F1CA425ECF}"/>
              </a:ext>
            </a:extLst>
          </p:cNvPr>
          <p:cNvSpPr>
            <a:spLocks noGrp="1"/>
          </p:cNvSpPr>
          <p:nvPr>
            <p:ph type="title"/>
          </p:nvPr>
        </p:nvSpPr>
        <p:spPr>
          <a:xfrm>
            <a:off x="1294332" y="299978"/>
            <a:ext cx="9905998" cy="1478570"/>
          </a:xfrm>
        </p:spPr>
        <p:txBody>
          <a:bodyPr/>
          <a:lstStyle/>
          <a:p>
            <a:r>
              <a:rPr lang="he-IL"/>
              <a:t>הסביבה השנייה – עיבוד וחיתוך של מטריצת הלוח</a:t>
            </a:r>
            <a:endParaRPr lang="en-IL"/>
          </a:p>
        </p:txBody>
      </p:sp>
      <p:sp>
        <p:nvSpPr>
          <p:cNvPr id="3" name="מציין מיקום תוכן 2">
            <a:extLst>
              <a:ext uri="{FF2B5EF4-FFF2-40B4-BE49-F238E27FC236}">
                <a16:creationId xmlns:a16="http://schemas.microsoft.com/office/drawing/2014/main" id="{1DE60CFB-4426-4BB0-AAE3-E2CABBB11661}"/>
              </a:ext>
            </a:extLst>
          </p:cNvPr>
          <p:cNvSpPr>
            <a:spLocks noGrp="1"/>
          </p:cNvSpPr>
          <p:nvPr>
            <p:ph idx="1"/>
          </p:nvPr>
        </p:nvSpPr>
        <p:spPr>
          <a:xfrm>
            <a:off x="1294331" y="1840614"/>
            <a:ext cx="9905999" cy="3541714"/>
          </a:xfrm>
        </p:spPr>
        <p:txBody>
          <a:bodyPr/>
          <a:lstStyle/>
          <a:p>
            <a:pPr marL="0" indent="0">
              <a:buNone/>
            </a:pPr>
            <a:r>
              <a:rPr lang="he-IL"/>
              <a:t>פעולה ראשונה: נחתוך את מטריצת הלוח בצורת ריבוע המקיף את השחקן</a:t>
            </a:r>
          </a:p>
          <a:p>
            <a:endParaRPr lang="en-IL"/>
          </a:p>
        </p:txBody>
      </p:sp>
      <p:grpSp>
        <p:nvGrpSpPr>
          <p:cNvPr id="36" name="קבוצה 35">
            <a:extLst>
              <a:ext uri="{FF2B5EF4-FFF2-40B4-BE49-F238E27FC236}">
                <a16:creationId xmlns:a16="http://schemas.microsoft.com/office/drawing/2014/main" id="{2815FDB0-9DCD-4A4C-995C-4D2E37552813}"/>
              </a:ext>
            </a:extLst>
          </p:cNvPr>
          <p:cNvGrpSpPr/>
          <p:nvPr/>
        </p:nvGrpSpPr>
        <p:grpSpPr>
          <a:xfrm>
            <a:off x="1920940" y="2662390"/>
            <a:ext cx="7648855" cy="3738093"/>
            <a:chOff x="630620" y="2438870"/>
            <a:chExt cx="7648855" cy="3738093"/>
          </a:xfrm>
        </p:grpSpPr>
        <p:pic>
          <p:nvPicPr>
            <p:cNvPr id="4" name="תמונה 3">
              <a:extLst>
                <a:ext uri="{FF2B5EF4-FFF2-40B4-BE49-F238E27FC236}">
                  <a16:creationId xmlns:a16="http://schemas.microsoft.com/office/drawing/2014/main" id="{D2788419-62ED-48DA-92E6-0B0F56128C77}"/>
                </a:ext>
              </a:extLst>
            </p:cNvPr>
            <p:cNvPicPr>
              <a:picLocks noChangeAspect="1"/>
            </p:cNvPicPr>
            <p:nvPr/>
          </p:nvPicPr>
          <p:blipFill rotWithShape="1">
            <a:blip r:embed="rId3"/>
            <a:srcRect l="3667" t="54073" r="67431" b="19556"/>
            <a:stretch/>
          </p:blipFill>
          <p:spPr>
            <a:xfrm>
              <a:off x="630620" y="2713916"/>
              <a:ext cx="3373821" cy="3463047"/>
            </a:xfrm>
            <a:prstGeom prst="rect">
              <a:avLst/>
            </a:prstGeom>
            <a:effectLst>
              <a:outerShdw blurRad="50800" dist="38100" dir="8100000" algn="tr" rotWithShape="0">
                <a:prstClr val="black">
                  <a:alpha val="40000"/>
                </a:prstClr>
              </a:outerShdw>
            </a:effectLst>
            <a:scene3d>
              <a:camera prst="isometricOffAxis1Right"/>
              <a:lightRig rig="threePt" dir="t"/>
            </a:scene3d>
          </p:spPr>
        </p:pic>
        <p:sp>
          <p:nvSpPr>
            <p:cNvPr id="6" name="מלבן 5">
              <a:extLst>
                <a:ext uri="{FF2B5EF4-FFF2-40B4-BE49-F238E27FC236}">
                  <a16:creationId xmlns:a16="http://schemas.microsoft.com/office/drawing/2014/main" id="{3C4C632D-5875-4500-8D11-BB215E3E6FBB}"/>
                </a:ext>
              </a:extLst>
            </p:cNvPr>
            <p:cNvSpPr/>
            <p:nvPr/>
          </p:nvSpPr>
          <p:spPr>
            <a:xfrm>
              <a:off x="1481959" y="3647090"/>
              <a:ext cx="1776248" cy="1744717"/>
            </a:xfrm>
            <a:prstGeom prst="rect">
              <a:avLst/>
            </a:prstGeom>
            <a:solidFill>
              <a:srgbClr val="FFFFFF">
                <a:alpha val="40000"/>
              </a:srgbClr>
            </a:solidFill>
            <a:ln>
              <a:solidFill>
                <a:schemeClr val="bg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 name="מחבר ישר 7">
              <a:extLst>
                <a:ext uri="{FF2B5EF4-FFF2-40B4-BE49-F238E27FC236}">
                  <a16:creationId xmlns:a16="http://schemas.microsoft.com/office/drawing/2014/main" id="{DC0E43FD-A85F-4030-9AA8-D56602696C61}"/>
                </a:ext>
              </a:extLst>
            </p:cNvPr>
            <p:cNvCxnSpPr>
              <a:cxnSpLocks/>
            </p:cNvCxnSpPr>
            <p:nvPr/>
          </p:nvCxnSpPr>
          <p:spPr>
            <a:xfrm flipV="1">
              <a:off x="3155039" y="2438870"/>
              <a:ext cx="4932321" cy="1146154"/>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 name="מחבר ישר 8">
              <a:extLst>
                <a:ext uri="{FF2B5EF4-FFF2-40B4-BE49-F238E27FC236}">
                  <a16:creationId xmlns:a16="http://schemas.microsoft.com/office/drawing/2014/main" id="{93DAC21C-7BB3-4E39-9A39-B6E9FFEE629B}"/>
                </a:ext>
              </a:extLst>
            </p:cNvPr>
            <p:cNvCxnSpPr>
              <a:cxnSpLocks/>
            </p:cNvCxnSpPr>
            <p:nvPr/>
          </p:nvCxnSpPr>
          <p:spPr>
            <a:xfrm>
              <a:off x="3155039" y="5242560"/>
              <a:ext cx="4932321" cy="42429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5" name="תמונה 4">
              <a:extLst>
                <a:ext uri="{FF2B5EF4-FFF2-40B4-BE49-F238E27FC236}">
                  <a16:creationId xmlns:a16="http://schemas.microsoft.com/office/drawing/2014/main" id="{73592D12-5BDF-4942-B8C8-7C9717CD4698}"/>
                </a:ext>
              </a:extLst>
            </p:cNvPr>
            <p:cNvPicPr>
              <a:picLocks noChangeAspect="1"/>
            </p:cNvPicPr>
            <p:nvPr/>
          </p:nvPicPr>
          <p:blipFill rotWithShape="1">
            <a:blip r:embed="rId3">
              <a:alphaModFix amt="70000"/>
            </a:blip>
            <a:srcRect l="11139" t="61258" r="73734" b="25455"/>
            <a:stretch/>
          </p:blipFill>
          <p:spPr>
            <a:xfrm>
              <a:off x="4774704" y="2562659"/>
              <a:ext cx="3504771" cy="3463047"/>
            </a:xfrm>
            <a:prstGeom prst="rect">
              <a:avLst/>
            </a:prstGeom>
            <a:effectLst>
              <a:outerShdw blurRad="50800" dist="38100" dir="8100000" algn="tr" rotWithShape="0">
                <a:prstClr val="black">
                  <a:alpha val="40000"/>
                </a:prstClr>
              </a:outerShdw>
            </a:effectLst>
            <a:scene3d>
              <a:camera prst="isometricOffAxis1Right"/>
              <a:lightRig rig="threePt" dir="t"/>
            </a:scene3d>
          </p:spPr>
        </p:pic>
        <p:cxnSp>
          <p:nvCxnSpPr>
            <p:cNvPr id="14" name="מחבר ישר 13">
              <a:extLst>
                <a:ext uri="{FF2B5EF4-FFF2-40B4-BE49-F238E27FC236}">
                  <a16:creationId xmlns:a16="http://schemas.microsoft.com/office/drawing/2014/main" id="{7F67AFCB-BD21-47B5-B4CC-7C6AA87F6ED3}"/>
                </a:ext>
              </a:extLst>
            </p:cNvPr>
            <p:cNvCxnSpPr>
              <a:cxnSpLocks/>
            </p:cNvCxnSpPr>
            <p:nvPr/>
          </p:nvCxnSpPr>
          <p:spPr>
            <a:xfrm flipV="1">
              <a:off x="1584960" y="2892414"/>
              <a:ext cx="3372051" cy="91758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 name="מחבר ישר 16">
              <a:extLst>
                <a:ext uri="{FF2B5EF4-FFF2-40B4-BE49-F238E27FC236}">
                  <a16:creationId xmlns:a16="http://schemas.microsoft.com/office/drawing/2014/main" id="{D5091747-9189-4B19-9C05-F5BB3BC1A878}"/>
                </a:ext>
              </a:extLst>
            </p:cNvPr>
            <p:cNvCxnSpPr>
              <a:cxnSpLocks/>
            </p:cNvCxnSpPr>
            <p:nvPr/>
          </p:nvCxnSpPr>
          <p:spPr>
            <a:xfrm>
              <a:off x="1584960" y="5524238"/>
              <a:ext cx="3372051" cy="6527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sp>
        <p:nvSpPr>
          <p:cNvPr id="10" name="מציין מיקום של מספר שקופית 9">
            <a:extLst>
              <a:ext uri="{FF2B5EF4-FFF2-40B4-BE49-F238E27FC236}">
                <a16:creationId xmlns:a16="http://schemas.microsoft.com/office/drawing/2014/main" id="{7316C03E-2DDF-467D-AD1D-D8F5760F7F1D}"/>
              </a:ext>
            </a:extLst>
          </p:cNvPr>
          <p:cNvSpPr>
            <a:spLocks noGrp="1"/>
          </p:cNvSpPr>
          <p:nvPr>
            <p:ph type="sldNum" sz="quarter" idx="12"/>
          </p:nvPr>
        </p:nvSpPr>
        <p:spPr/>
        <p:txBody>
          <a:bodyPr/>
          <a:lstStyle/>
          <a:p>
            <a:fld id="{E40FB71B-CC77-4C54-A1B1-55F326C89BA6}" type="slidenum">
              <a:rPr lang="en-US" smtClean="0"/>
              <a:t>34</a:t>
            </a:fld>
            <a:endParaRPr lang="en-US"/>
          </a:p>
        </p:txBody>
      </p:sp>
    </p:spTree>
    <p:extLst>
      <p:ext uri="{BB962C8B-B14F-4D97-AF65-F5344CB8AC3E}">
        <p14:creationId xmlns:p14="http://schemas.microsoft.com/office/powerpoint/2010/main" val="237366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תמונה 183">
            <a:extLst>
              <a:ext uri="{FF2B5EF4-FFF2-40B4-BE49-F238E27FC236}">
                <a16:creationId xmlns:a16="http://schemas.microsoft.com/office/drawing/2014/main" id="{7AC67E84-56EF-476E-9873-99747B6E8815}"/>
              </a:ext>
            </a:extLst>
          </p:cNvPr>
          <p:cNvPicPr>
            <a:picLocks noChangeAspect="1"/>
          </p:cNvPicPr>
          <p:nvPr/>
        </p:nvPicPr>
        <p:blipFill rotWithShape="1">
          <a:blip r:embed="rId2">
            <a:alphaModFix/>
          </a:blip>
          <a:srcRect l="11139" t="61258" r="73734" b="25455"/>
          <a:stretch/>
        </p:blipFill>
        <p:spPr>
          <a:xfrm>
            <a:off x="510833" y="1718115"/>
            <a:ext cx="4694879" cy="4638987"/>
          </a:xfrm>
          <a:prstGeom prst="rect">
            <a:avLst/>
          </a:prstGeom>
          <a:effectLst>
            <a:outerShdw blurRad="50800" dist="38100" dir="8100000" algn="tr" rotWithShape="0">
              <a:prstClr val="black">
                <a:alpha val="40000"/>
              </a:prstClr>
            </a:outerShdw>
          </a:effectLst>
        </p:spPr>
      </p:pic>
      <p:sp>
        <p:nvSpPr>
          <p:cNvPr id="2" name="כותרת 1">
            <a:extLst>
              <a:ext uri="{FF2B5EF4-FFF2-40B4-BE49-F238E27FC236}">
                <a16:creationId xmlns:a16="http://schemas.microsoft.com/office/drawing/2014/main" id="{4CB12405-16D6-4477-AAB1-92F1CA425ECF}"/>
              </a:ext>
            </a:extLst>
          </p:cNvPr>
          <p:cNvSpPr>
            <a:spLocks noGrp="1"/>
          </p:cNvSpPr>
          <p:nvPr>
            <p:ph type="title"/>
          </p:nvPr>
        </p:nvSpPr>
        <p:spPr>
          <a:xfrm>
            <a:off x="1235024" y="450701"/>
            <a:ext cx="9905998" cy="1478570"/>
          </a:xfrm>
        </p:spPr>
        <p:txBody>
          <a:bodyPr/>
          <a:lstStyle/>
          <a:p>
            <a:r>
              <a:rPr lang="he-IL" dirty="0"/>
              <a:t>ייצוג שני של </a:t>
            </a:r>
            <a:r>
              <a:rPr lang="he-IL"/>
              <a:t>הסביבה – עיבוד וחיתוך של מטריצת הלוח</a:t>
            </a:r>
            <a:endParaRPr lang="en-IL"/>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1DE60CFB-4426-4BB0-AAE3-E2CABBB11661}"/>
                  </a:ext>
                </a:extLst>
              </p:cNvPr>
              <p:cNvSpPr>
                <a:spLocks noGrp="1"/>
              </p:cNvSpPr>
              <p:nvPr>
                <p:ph idx="1"/>
              </p:nvPr>
            </p:nvSpPr>
            <p:spPr>
              <a:xfrm>
                <a:off x="1235023" y="2355399"/>
                <a:ext cx="9905999" cy="3541714"/>
              </a:xfrm>
            </p:spPr>
            <p:txBody>
              <a:bodyPr/>
              <a:lstStyle/>
              <a:p>
                <a:pPr marL="0" indent="0">
                  <a:buNone/>
                </a:pPr>
                <a:r>
                  <a:rPr lang="he-IL"/>
                  <a:t>פעולה שנייה:</a:t>
                </a:r>
              </a:p>
              <a:p>
                <a:r>
                  <a:rPr lang="he-IL"/>
                  <a:t>נחשים בדרך: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oMath>
                </a14:m>
                <a:r>
                  <a:rPr lang="he-IL"/>
                  <a:t> </a:t>
                </a:r>
              </a:p>
              <a:p>
                <a:r>
                  <a:rPr lang="he-IL"/>
                  <a:t>הראש של הנחש שלנו: </a:t>
                </a:r>
                <a14:m>
                  <m:oMath xmlns:m="http://schemas.openxmlformats.org/officeDocument/2006/math">
                    <m:r>
                      <a:rPr lang="he-IL" i="1" dirty="0" smtClean="0">
                        <a:latin typeface="Cambria Math" panose="02040503050406030204" pitchFamily="18" charset="0"/>
                      </a:rPr>
                      <m:t>2</m:t>
                    </m:r>
                  </m:oMath>
                </a14:m>
                <a:endParaRPr lang="he-IL"/>
              </a:p>
              <a:p>
                <a:r>
                  <a:rPr lang="he-IL"/>
                  <a:t>הראש של נחשים אחרים: </a:t>
                </a:r>
                <a14:m>
                  <m:oMath xmlns:m="http://schemas.openxmlformats.org/officeDocument/2006/math">
                    <m:r>
                      <a:rPr lang="he-IL" i="1" dirty="0" smtClean="0">
                        <a:latin typeface="Cambria Math" panose="02040503050406030204" pitchFamily="18" charset="0"/>
                      </a:rPr>
                      <m:t>1</m:t>
                    </m:r>
                  </m:oMath>
                </a14:m>
                <a:endParaRPr lang="he-IL"/>
              </a:p>
              <a:p>
                <a:r>
                  <a:rPr lang="he-IL"/>
                  <a:t>אזורים מחוץ ללוח: </a:t>
                </a:r>
                <a14:m>
                  <m:oMath xmlns:m="http://schemas.openxmlformats.org/officeDocument/2006/math">
                    <m:r>
                      <a:rPr lang="he-IL" i="1" dirty="0" smtClean="0">
                        <a:latin typeface="Cambria Math" panose="02040503050406030204" pitchFamily="18" charset="0"/>
                      </a:rPr>
                      <m:t>−</m:t>
                    </m:r>
                    <m:r>
                      <a:rPr lang="he-IL" i="1" dirty="0" smtClean="0">
                        <a:latin typeface="Cambria Math" panose="02040503050406030204" pitchFamily="18" charset="0"/>
                      </a:rPr>
                      <m:t>1</m:t>
                    </m:r>
                  </m:oMath>
                </a14:m>
                <a:endParaRPr lang="he-IL"/>
              </a:p>
              <a:p>
                <a:r>
                  <a:rPr lang="he-IL"/>
                  <a:t>אזורים ריקים בתוך הלוח: 0</a:t>
                </a:r>
              </a:p>
              <a:p>
                <a:endParaRPr lang="he-IL"/>
              </a:p>
              <a:p>
                <a:endParaRPr lang="en-IL"/>
              </a:p>
            </p:txBody>
          </p:sp>
        </mc:Choice>
        <mc:Fallback xmlns="">
          <p:sp>
            <p:nvSpPr>
              <p:cNvPr id="3" name="מציין מיקום תוכן 2">
                <a:extLst>
                  <a:ext uri="{FF2B5EF4-FFF2-40B4-BE49-F238E27FC236}">
                    <a16:creationId xmlns:a16="http://schemas.microsoft.com/office/drawing/2014/main" id="{1DE60CFB-4426-4BB0-AAE3-E2CABBB11661}"/>
                  </a:ext>
                </a:extLst>
              </p:cNvPr>
              <p:cNvSpPr>
                <a:spLocks noGrp="1" noRot="1" noChangeAspect="1" noMove="1" noResize="1" noEditPoints="1" noAdjustHandles="1" noChangeArrowheads="1" noChangeShapeType="1" noTextEdit="1"/>
              </p:cNvSpPr>
              <p:nvPr>
                <p:ph idx="1"/>
              </p:nvPr>
            </p:nvSpPr>
            <p:spPr>
              <a:xfrm>
                <a:off x="1235023" y="2355399"/>
                <a:ext cx="9905999" cy="3541714"/>
              </a:xfrm>
              <a:blipFill>
                <a:blip r:embed="rId3"/>
                <a:stretch>
                  <a:fillRect t="-344" r="-1292"/>
                </a:stretch>
              </a:blipFill>
            </p:spPr>
            <p:txBody>
              <a:bodyPr/>
              <a:lstStyle/>
              <a:p>
                <a:r>
                  <a:rPr lang="en-US">
                    <a:noFill/>
                  </a:rPr>
                  <a:t> </a:t>
                </a:r>
              </a:p>
            </p:txBody>
          </p:sp>
        </mc:Fallback>
      </mc:AlternateContent>
      <p:sp>
        <p:nvSpPr>
          <p:cNvPr id="7" name="תיבת טקסט 6">
            <a:extLst>
              <a:ext uri="{FF2B5EF4-FFF2-40B4-BE49-F238E27FC236}">
                <a16:creationId xmlns:a16="http://schemas.microsoft.com/office/drawing/2014/main" id="{3F17D57C-D835-4893-B700-B032056E87AC}"/>
              </a:ext>
            </a:extLst>
          </p:cNvPr>
          <p:cNvSpPr txBox="1"/>
          <p:nvPr/>
        </p:nvSpPr>
        <p:spPr>
          <a:xfrm>
            <a:off x="681746"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 name="תיבת טקסט 14">
            <a:extLst>
              <a:ext uri="{FF2B5EF4-FFF2-40B4-BE49-F238E27FC236}">
                <a16:creationId xmlns:a16="http://schemas.microsoft.com/office/drawing/2014/main" id="{CCD31721-6D1D-4818-A36A-09876C787EE9}"/>
              </a:ext>
            </a:extLst>
          </p:cNvPr>
          <p:cNvSpPr txBox="1"/>
          <p:nvPr/>
        </p:nvSpPr>
        <p:spPr>
          <a:xfrm>
            <a:off x="994653"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 name="תיבת טקסט 15">
            <a:extLst>
              <a:ext uri="{FF2B5EF4-FFF2-40B4-BE49-F238E27FC236}">
                <a16:creationId xmlns:a16="http://schemas.microsoft.com/office/drawing/2014/main" id="{ED2DB263-C0D8-470D-A0EC-8D354242158D}"/>
              </a:ext>
            </a:extLst>
          </p:cNvPr>
          <p:cNvSpPr txBox="1"/>
          <p:nvPr/>
        </p:nvSpPr>
        <p:spPr>
          <a:xfrm>
            <a:off x="1307560"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 name="תיבת טקסט 17">
            <a:extLst>
              <a:ext uri="{FF2B5EF4-FFF2-40B4-BE49-F238E27FC236}">
                <a16:creationId xmlns:a16="http://schemas.microsoft.com/office/drawing/2014/main" id="{F09E9BE4-862D-4168-95FF-C3D046F24D14}"/>
              </a:ext>
            </a:extLst>
          </p:cNvPr>
          <p:cNvSpPr txBox="1"/>
          <p:nvPr/>
        </p:nvSpPr>
        <p:spPr>
          <a:xfrm>
            <a:off x="1620467"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9" name="תיבת טקסט 18">
            <a:extLst>
              <a:ext uri="{FF2B5EF4-FFF2-40B4-BE49-F238E27FC236}">
                <a16:creationId xmlns:a16="http://schemas.microsoft.com/office/drawing/2014/main" id="{AC154A30-1B4D-4EEC-AA61-39F58F3F9C1C}"/>
              </a:ext>
            </a:extLst>
          </p:cNvPr>
          <p:cNvSpPr txBox="1"/>
          <p:nvPr/>
        </p:nvSpPr>
        <p:spPr>
          <a:xfrm>
            <a:off x="1933374"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0" name="תיבת טקסט 19">
            <a:extLst>
              <a:ext uri="{FF2B5EF4-FFF2-40B4-BE49-F238E27FC236}">
                <a16:creationId xmlns:a16="http://schemas.microsoft.com/office/drawing/2014/main" id="{D26BAD07-054E-4F3D-926E-1AE1EBF01950}"/>
              </a:ext>
            </a:extLst>
          </p:cNvPr>
          <p:cNvSpPr txBox="1"/>
          <p:nvPr/>
        </p:nvSpPr>
        <p:spPr>
          <a:xfrm>
            <a:off x="2246281"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1" name="תיבת טקסט 20">
            <a:extLst>
              <a:ext uri="{FF2B5EF4-FFF2-40B4-BE49-F238E27FC236}">
                <a16:creationId xmlns:a16="http://schemas.microsoft.com/office/drawing/2014/main" id="{634395B9-591C-4BD7-8177-D54356F15F91}"/>
              </a:ext>
            </a:extLst>
          </p:cNvPr>
          <p:cNvSpPr txBox="1"/>
          <p:nvPr/>
        </p:nvSpPr>
        <p:spPr>
          <a:xfrm>
            <a:off x="2559188"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2" name="תיבת טקסט 21">
            <a:extLst>
              <a:ext uri="{FF2B5EF4-FFF2-40B4-BE49-F238E27FC236}">
                <a16:creationId xmlns:a16="http://schemas.microsoft.com/office/drawing/2014/main" id="{858F17C7-3708-4D77-95F1-CD2A0E353E6A}"/>
              </a:ext>
            </a:extLst>
          </p:cNvPr>
          <p:cNvSpPr txBox="1"/>
          <p:nvPr/>
        </p:nvSpPr>
        <p:spPr>
          <a:xfrm>
            <a:off x="2872095"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3" name="תיבת טקסט 22">
            <a:extLst>
              <a:ext uri="{FF2B5EF4-FFF2-40B4-BE49-F238E27FC236}">
                <a16:creationId xmlns:a16="http://schemas.microsoft.com/office/drawing/2014/main" id="{A2B888E1-45D3-4A7E-9130-784FA66FEEE4}"/>
              </a:ext>
            </a:extLst>
          </p:cNvPr>
          <p:cNvSpPr txBox="1"/>
          <p:nvPr/>
        </p:nvSpPr>
        <p:spPr>
          <a:xfrm>
            <a:off x="3185002"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4" name="תיבת טקסט 23">
            <a:extLst>
              <a:ext uri="{FF2B5EF4-FFF2-40B4-BE49-F238E27FC236}">
                <a16:creationId xmlns:a16="http://schemas.microsoft.com/office/drawing/2014/main" id="{7CD3BF38-7C92-4A9B-B7A0-E5D07971BED9}"/>
              </a:ext>
            </a:extLst>
          </p:cNvPr>
          <p:cNvSpPr txBox="1"/>
          <p:nvPr/>
        </p:nvSpPr>
        <p:spPr>
          <a:xfrm>
            <a:off x="3497909"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5" name="תיבת טקסט 24">
            <a:extLst>
              <a:ext uri="{FF2B5EF4-FFF2-40B4-BE49-F238E27FC236}">
                <a16:creationId xmlns:a16="http://schemas.microsoft.com/office/drawing/2014/main" id="{D72DB5D5-54C4-4EE2-B634-EDBA2BB227FF}"/>
              </a:ext>
            </a:extLst>
          </p:cNvPr>
          <p:cNvSpPr txBox="1"/>
          <p:nvPr/>
        </p:nvSpPr>
        <p:spPr>
          <a:xfrm>
            <a:off x="3810816"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6" name="תיבת טקסט 25">
            <a:extLst>
              <a:ext uri="{FF2B5EF4-FFF2-40B4-BE49-F238E27FC236}">
                <a16:creationId xmlns:a16="http://schemas.microsoft.com/office/drawing/2014/main" id="{6A909DF0-D026-4DBE-9BFF-66F622A25ABD}"/>
              </a:ext>
            </a:extLst>
          </p:cNvPr>
          <p:cNvSpPr txBox="1"/>
          <p:nvPr/>
        </p:nvSpPr>
        <p:spPr>
          <a:xfrm>
            <a:off x="4123723"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7" name="תיבת טקסט 26">
            <a:extLst>
              <a:ext uri="{FF2B5EF4-FFF2-40B4-BE49-F238E27FC236}">
                <a16:creationId xmlns:a16="http://schemas.microsoft.com/office/drawing/2014/main" id="{699AF102-C580-4DEB-8A8A-C6CC81944F0A}"/>
              </a:ext>
            </a:extLst>
          </p:cNvPr>
          <p:cNvSpPr txBox="1"/>
          <p:nvPr/>
        </p:nvSpPr>
        <p:spPr>
          <a:xfrm>
            <a:off x="4436630"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8" name="תיבת טקסט 27">
            <a:extLst>
              <a:ext uri="{FF2B5EF4-FFF2-40B4-BE49-F238E27FC236}">
                <a16:creationId xmlns:a16="http://schemas.microsoft.com/office/drawing/2014/main" id="{ECCC19E9-49FB-4D0E-9842-023ADC2C81E9}"/>
              </a:ext>
            </a:extLst>
          </p:cNvPr>
          <p:cNvSpPr txBox="1"/>
          <p:nvPr/>
        </p:nvSpPr>
        <p:spPr>
          <a:xfrm>
            <a:off x="4749537" y="18256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9" name="תיבת טקסט 28">
            <a:extLst>
              <a:ext uri="{FF2B5EF4-FFF2-40B4-BE49-F238E27FC236}">
                <a16:creationId xmlns:a16="http://schemas.microsoft.com/office/drawing/2014/main" id="{54735DE3-C2C0-46D4-8417-A3CD6F56ECD5}"/>
              </a:ext>
            </a:extLst>
          </p:cNvPr>
          <p:cNvSpPr txBox="1"/>
          <p:nvPr/>
        </p:nvSpPr>
        <p:spPr>
          <a:xfrm>
            <a:off x="681746"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0" name="תיבת טקסט 29">
            <a:extLst>
              <a:ext uri="{FF2B5EF4-FFF2-40B4-BE49-F238E27FC236}">
                <a16:creationId xmlns:a16="http://schemas.microsoft.com/office/drawing/2014/main" id="{CD68D2B8-F2B9-4D49-9F3C-1095F821319B}"/>
              </a:ext>
            </a:extLst>
          </p:cNvPr>
          <p:cNvSpPr txBox="1"/>
          <p:nvPr/>
        </p:nvSpPr>
        <p:spPr>
          <a:xfrm>
            <a:off x="994653"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1" name="תיבת טקסט 30">
            <a:extLst>
              <a:ext uri="{FF2B5EF4-FFF2-40B4-BE49-F238E27FC236}">
                <a16:creationId xmlns:a16="http://schemas.microsoft.com/office/drawing/2014/main" id="{9A3E8D4B-B3BD-44A2-BEE7-1C10F10E0148}"/>
              </a:ext>
            </a:extLst>
          </p:cNvPr>
          <p:cNvSpPr txBox="1"/>
          <p:nvPr/>
        </p:nvSpPr>
        <p:spPr>
          <a:xfrm>
            <a:off x="1307560"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2" name="תיבת טקסט 31">
            <a:extLst>
              <a:ext uri="{FF2B5EF4-FFF2-40B4-BE49-F238E27FC236}">
                <a16:creationId xmlns:a16="http://schemas.microsoft.com/office/drawing/2014/main" id="{9DB497DD-5B9D-4D29-A44B-C3B0369AC0BF}"/>
              </a:ext>
            </a:extLst>
          </p:cNvPr>
          <p:cNvSpPr txBox="1"/>
          <p:nvPr/>
        </p:nvSpPr>
        <p:spPr>
          <a:xfrm>
            <a:off x="1620467"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3" name="תיבת טקסט 32">
            <a:extLst>
              <a:ext uri="{FF2B5EF4-FFF2-40B4-BE49-F238E27FC236}">
                <a16:creationId xmlns:a16="http://schemas.microsoft.com/office/drawing/2014/main" id="{FFF6FB78-28F3-4830-8F0F-24D44D81EF76}"/>
              </a:ext>
            </a:extLst>
          </p:cNvPr>
          <p:cNvSpPr txBox="1"/>
          <p:nvPr/>
        </p:nvSpPr>
        <p:spPr>
          <a:xfrm>
            <a:off x="1933374"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4" name="תיבת טקסט 33">
            <a:extLst>
              <a:ext uri="{FF2B5EF4-FFF2-40B4-BE49-F238E27FC236}">
                <a16:creationId xmlns:a16="http://schemas.microsoft.com/office/drawing/2014/main" id="{72E0EF75-E59F-4DB6-8503-CAA09C73E659}"/>
              </a:ext>
            </a:extLst>
          </p:cNvPr>
          <p:cNvSpPr txBox="1"/>
          <p:nvPr/>
        </p:nvSpPr>
        <p:spPr>
          <a:xfrm>
            <a:off x="2246281"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5" name="תיבת טקסט 34">
            <a:extLst>
              <a:ext uri="{FF2B5EF4-FFF2-40B4-BE49-F238E27FC236}">
                <a16:creationId xmlns:a16="http://schemas.microsoft.com/office/drawing/2014/main" id="{F37D0C76-239B-42AE-B28C-BE24C1FBA30A}"/>
              </a:ext>
            </a:extLst>
          </p:cNvPr>
          <p:cNvSpPr txBox="1"/>
          <p:nvPr/>
        </p:nvSpPr>
        <p:spPr>
          <a:xfrm>
            <a:off x="2559188"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7" name="תיבת טקסט 36">
            <a:extLst>
              <a:ext uri="{FF2B5EF4-FFF2-40B4-BE49-F238E27FC236}">
                <a16:creationId xmlns:a16="http://schemas.microsoft.com/office/drawing/2014/main" id="{270C3EE7-E803-487B-B52E-FE74669B6330}"/>
              </a:ext>
            </a:extLst>
          </p:cNvPr>
          <p:cNvSpPr txBox="1"/>
          <p:nvPr/>
        </p:nvSpPr>
        <p:spPr>
          <a:xfrm>
            <a:off x="2872095"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8" name="תיבת טקסט 37">
            <a:extLst>
              <a:ext uri="{FF2B5EF4-FFF2-40B4-BE49-F238E27FC236}">
                <a16:creationId xmlns:a16="http://schemas.microsoft.com/office/drawing/2014/main" id="{E7058761-E78A-40BA-A011-3B67B76E2083}"/>
              </a:ext>
            </a:extLst>
          </p:cNvPr>
          <p:cNvSpPr txBox="1"/>
          <p:nvPr/>
        </p:nvSpPr>
        <p:spPr>
          <a:xfrm>
            <a:off x="3185002"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9" name="תיבת טקסט 38">
            <a:extLst>
              <a:ext uri="{FF2B5EF4-FFF2-40B4-BE49-F238E27FC236}">
                <a16:creationId xmlns:a16="http://schemas.microsoft.com/office/drawing/2014/main" id="{BB2BF291-213B-4A5E-9291-9793421DDBEF}"/>
              </a:ext>
            </a:extLst>
          </p:cNvPr>
          <p:cNvSpPr txBox="1"/>
          <p:nvPr/>
        </p:nvSpPr>
        <p:spPr>
          <a:xfrm>
            <a:off x="3497909"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0" name="תיבת טקסט 39">
            <a:extLst>
              <a:ext uri="{FF2B5EF4-FFF2-40B4-BE49-F238E27FC236}">
                <a16:creationId xmlns:a16="http://schemas.microsoft.com/office/drawing/2014/main" id="{F75B2A4E-CCB3-4809-8D0C-AFF3E396CCC3}"/>
              </a:ext>
            </a:extLst>
          </p:cNvPr>
          <p:cNvSpPr txBox="1"/>
          <p:nvPr/>
        </p:nvSpPr>
        <p:spPr>
          <a:xfrm>
            <a:off x="3810816"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1" name="תיבת טקסט 40">
            <a:extLst>
              <a:ext uri="{FF2B5EF4-FFF2-40B4-BE49-F238E27FC236}">
                <a16:creationId xmlns:a16="http://schemas.microsoft.com/office/drawing/2014/main" id="{EDBF75E5-63DC-4245-8887-C3C23A1EE9E8}"/>
              </a:ext>
            </a:extLst>
          </p:cNvPr>
          <p:cNvSpPr txBox="1"/>
          <p:nvPr/>
        </p:nvSpPr>
        <p:spPr>
          <a:xfrm>
            <a:off x="4123723"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2" name="תיבת טקסט 41">
            <a:extLst>
              <a:ext uri="{FF2B5EF4-FFF2-40B4-BE49-F238E27FC236}">
                <a16:creationId xmlns:a16="http://schemas.microsoft.com/office/drawing/2014/main" id="{D5D552C6-B334-4142-A7D2-727F4DC39AF2}"/>
              </a:ext>
            </a:extLst>
          </p:cNvPr>
          <p:cNvSpPr txBox="1"/>
          <p:nvPr/>
        </p:nvSpPr>
        <p:spPr>
          <a:xfrm>
            <a:off x="4436630"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3" name="תיבת טקסט 42">
            <a:extLst>
              <a:ext uri="{FF2B5EF4-FFF2-40B4-BE49-F238E27FC236}">
                <a16:creationId xmlns:a16="http://schemas.microsoft.com/office/drawing/2014/main" id="{24D766B6-391D-47F6-B686-F8E5CB2A6CB0}"/>
              </a:ext>
            </a:extLst>
          </p:cNvPr>
          <p:cNvSpPr txBox="1"/>
          <p:nvPr/>
        </p:nvSpPr>
        <p:spPr>
          <a:xfrm>
            <a:off x="4749537" y="21949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4" name="תיבת טקסט 43">
            <a:extLst>
              <a:ext uri="{FF2B5EF4-FFF2-40B4-BE49-F238E27FC236}">
                <a16:creationId xmlns:a16="http://schemas.microsoft.com/office/drawing/2014/main" id="{C10EF5C1-FF05-4490-908F-3FEDED588391}"/>
              </a:ext>
            </a:extLst>
          </p:cNvPr>
          <p:cNvSpPr txBox="1"/>
          <p:nvPr/>
        </p:nvSpPr>
        <p:spPr>
          <a:xfrm>
            <a:off x="681746"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5" name="תיבת טקסט 44">
            <a:extLst>
              <a:ext uri="{FF2B5EF4-FFF2-40B4-BE49-F238E27FC236}">
                <a16:creationId xmlns:a16="http://schemas.microsoft.com/office/drawing/2014/main" id="{A45515B5-EC80-41BF-B41A-841808DCF55C}"/>
              </a:ext>
            </a:extLst>
          </p:cNvPr>
          <p:cNvSpPr txBox="1"/>
          <p:nvPr/>
        </p:nvSpPr>
        <p:spPr>
          <a:xfrm>
            <a:off x="994653"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6" name="תיבת טקסט 45">
            <a:extLst>
              <a:ext uri="{FF2B5EF4-FFF2-40B4-BE49-F238E27FC236}">
                <a16:creationId xmlns:a16="http://schemas.microsoft.com/office/drawing/2014/main" id="{7CB6628B-A2E9-4A53-993A-0B9D53BAB8EA}"/>
              </a:ext>
            </a:extLst>
          </p:cNvPr>
          <p:cNvSpPr txBox="1"/>
          <p:nvPr/>
        </p:nvSpPr>
        <p:spPr>
          <a:xfrm>
            <a:off x="1307560"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7" name="תיבת טקסט 46">
            <a:extLst>
              <a:ext uri="{FF2B5EF4-FFF2-40B4-BE49-F238E27FC236}">
                <a16:creationId xmlns:a16="http://schemas.microsoft.com/office/drawing/2014/main" id="{5B9940F8-BA87-43E1-9E39-02BB7B15A45C}"/>
              </a:ext>
            </a:extLst>
          </p:cNvPr>
          <p:cNvSpPr txBox="1"/>
          <p:nvPr/>
        </p:nvSpPr>
        <p:spPr>
          <a:xfrm>
            <a:off x="1620467"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8" name="תיבת טקסט 47">
            <a:extLst>
              <a:ext uri="{FF2B5EF4-FFF2-40B4-BE49-F238E27FC236}">
                <a16:creationId xmlns:a16="http://schemas.microsoft.com/office/drawing/2014/main" id="{AC0A86EE-9F5D-45CB-A4A9-D25780E75DB7}"/>
              </a:ext>
            </a:extLst>
          </p:cNvPr>
          <p:cNvSpPr txBox="1"/>
          <p:nvPr/>
        </p:nvSpPr>
        <p:spPr>
          <a:xfrm>
            <a:off x="1933374"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9" name="תיבת טקסט 48">
            <a:extLst>
              <a:ext uri="{FF2B5EF4-FFF2-40B4-BE49-F238E27FC236}">
                <a16:creationId xmlns:a16="http://schemas.microsoft.com/office/drawing/2014/main" id="{D08C42DD-A12C-471B-B814-8A649D77904A}"/>
              </a:ext>
            </a:extLst>
          </p:cNvPr>
          <p:cNvSpPr txBox="1"/>
          <p:nvPr/>
        </p:nvSpPr>
        <p:spPr>
          <a:xfrm>
            <a:off x="2246281"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0" name="תיבת טקסט 49">
            <a:extLst>
              <a:ext uri="{FF2B5EF4-FFF2-40B4-BE49-F238E27FC236}">
                <a16:creationId xmlns:a16="http://schemas.microsoft.com/office/drawing/2014/main" id="{DA94B80E-8DFB-4525-B9C6-3B6034C7F2F0}"/>
              </a:ext>
            </a:extLst>
          </p:cNvPr>
          <p:cNvSpPr txBox="1"/>
          <p:nvPr/>
        </p:nvSpPr>
        <p:spPr>
          <a:xfrm>
            <a:off x="2559188"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1" name="תיבת טקסט 50">
            <a:extLst>
              <a:ext uri="{FF2B5EF4-FFF2-40B4-BE49-F238E27FC236}">
                <a16:creationId xmlns:a16="http://schemas.microsoft.com/office/drawing/2014/main" id="{9D069EFE-1821-4A10-B861-3E21585A337C}"/>
              </a:ext>
            </a:extLst>
          </p:cNvPr>
          <p:cNvSpPr txBox="1"/>
          <p:nvPr/>
        </p:nvSpPr>
        <p:spPr>
          <a:xfrm>
            <a:off x="2872095"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2" name="תיבת טקסט 51">
            <a:extLst>
              <a:ext uri="{FF2B5EF4-FFF2-40B4-BE49-F238E27FC236}">
                <a16:creationId xmlns:a16="http://schemas.microsoft.com/office/drawing/2014/main" id="{2DE9486A-4B54-4ED4-9B33-FAD86C6B969D}"/>
              </a:ext>
            </a:extLst>
          </p:cNvPr>
          <p:cNvSpPr txBox="1"/>
          <p:nvPr/>
        </p:nvSpPr>
        <p:spPr>
          <a:xfrm>
            <a:off x="3185002"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3" name="תיבת טקסט 52">
            <a:extLst>
              <a:ext uri="{FF2B5EF4-FFF2-40B4-BE49-F238E27FC236}">
                <a16:creationId xmlns:a16="http://schemas.microsoft.com/office/drawing/2014/main" id="{9B3F18F1-F72D-4C05-9DB8-8B52EE065685}"/>
              </a:ext>
            </a:extLst>
          </p:cNvPr>
          <p:cNvSpPr txBox="1"/>
          <p:nvPr/>
        </p:nvSpPr>
        <p:spPr>
          <a:xfrm>
            <a:off x="3497909"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4" name="תיבת טקסט 53">
            <a:extLst>
              <a:ext uri="{FF2B5EF4-FFF2-40B4-BE49-F238E27FC236}">
                <a16:creationId xmlns:a16="http://schemas.microsoft.com/office/drawing/2014/main" id="{D1F81A0A-C5BA-45BF-8DA2-D1A29280B549}"/>
              </a:ext>
            </a:extLst>
          </p:cNvPr>
          <p:cNvSpPr txBox="1"/>
          <p:nvPr/>
        </p:nvSpPr>
        <p:spPr>
          <a:xfrm>
            <a:off x="3810816"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5" name="תיבת טקסט 54">
            <a:extLst>
              <a:ext uri="{FF2B5EF4-FFF2-40B4-BE49-F238E27FC236}">
                <a16:creationId xmlns:a16="http://schemas.microsoft.com/office/drawing/2014/main" id="{E8B78CCF-AFFA-492B-AE7B-FFF2B9BAEBF8}"/>
              </a:ext>
            </a:extLst>
          </p:cNvPr>
          <p:cNvSpPr txBox="1"/>
          <p:nvPr/>
        </p:nvSpPr>
        <p:spPr>
          <a:xfrm>
            <a:off x="4123723"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6" name="תיבת טקסט 55">
            <a:extLst>
              <a:ext uri="{FF2B5EF4-FFF2-40B4-BE49-F238E27FC236}">
                <a16:creationId xmlns:a16="http://schemas.microsoft.com/office/drawing/2014/main" id="{43183E38-5BB0-46E4-9303-0707AF17DE07}"/>
              </a:ext>
            </a:extLst>
          </p:cNvPr>
          <p:cNvSpPr txBox="1"/>
          <p:nvPr/>
        </p:nvSpPr>
        <p:spPr>
          <a:xfrm>
            <a:off x="4436630"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7" name="תיבת טקסט 56">
            <a:extLst>
              <a:ext uri="{FF2B5EF4-FFF2-40B4-BE49-F238E27FC236}">
                <a16:creationId xmlns:a16="http://schemas.microsoft.com/office/drawing/2014/main" id="{9B4FDD7E-4CD6-4F9C-9602-D4B6133C3FE6}"/>
              </a:ext>
            </a:extLst>
          </p:cNvPr>
          <p:cNvSpPr txBox="1"/>
          <p:nvPr/>
        </p:nvSpPr>
        <p:spPr>
          <a:xfrm>
            <a:off x="4749537" y="25642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8" name="תיבת טקסט 57">
            <a:extLst>
              <a:ext uri="{FF2B5EF4-FFF2-40B4-BE49-F238E27FC236}">
                <a16:creationId xmlns:a16="http://schemas.microsoft.com/office/drawing/2014/main" id="{9D12E25A-AF06-4367-BC42-4FB5B3F89CAA}"/>
              </a:ext>
            </a:extLst>
          </p:cNvPr>
          <p:cNvSpPr txBox="1"/>
          <p:nvPr/>
        </p:nvSpPr>
        <p:spPr>
          <a:xfrm>
            <a:off x="681746"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9" name="תיבת טקסט 58">
            <a:extLst>
              <a:ext uri="{FF2B5EF4-FFF2-40B4-BE49-F238E27FC236}">
                <a16:creationId xmlns:a16="http://schemas.microsoft.com/office/drawing/2014/main" id="{DDB962BC-BC44-4CAB-B62B-4673452AA8CD}"/>
              </a:ext>
            </a:extLst>
          </p:cNvPr>
          <p:cNvSpPr txBox="1"/>
          <p:nvPr/>
        </p:nvSpPr>
        <p:spPr>
          <a:xfrm>
            <a:off x="994653"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0" name="תיבת טקסט 59">
            <a:extLst>
              <a:ext uri="{FF2B5EF4-FFF2-40B4-BE49-F238E27FC236}">
                <a16:creationId xmlns:a16="http://schemas.microsoft.com/office/drawing/2014/main" id="{36D23A47-6B65-4DEB-B2DB-0C142816B2F0}"/>
              </a:ext>
            </a:extLst>
          </p:cNvPr>
          <p:cNvSpPr txBox="1"/>
          <p:nvPr/>
        </p:nvSpPr>
        <p:spPr>
          <a:xfrm>
            <a:off x="1307560"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1" name="תיבת טקסט 60">
            <a:extLst>
              <a:ext uri="{FF2B5EF4-FFF2-40B4-BE49-F238E27FC236}">
                <a16:creationId xmlns:a16="http://schemas.microsoft.com/office/drawing/2014/main" id="{E52A4CD8-7356-4E2D-A7FE-2EBFC6C7C9CF}"/>
              </a:ext>
            </a:extLst>
          </p:cNvPr>
          <p:cNvSpPr txBox="1"/>
          <p:nvPr/>
        </p:nvSpPr>
        <p:spPr>
          <a:xfrm>
            <a:off x="1620467"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2" name="תיבת טקסט 61">
            <a:extLst>
              <a:ext uri="{FF2B5EF4-FFF2-40B4-BE49-F238E27FC236}">
                <a16:creationId xmlns:a16="http://schemas.microsoft.com/office/drawing/2014/main" id="{7BB15B5A-4DC4-465C-827C-92AFC5F3DE0E}"/>
              </a:ext>
            </a:extLst>
          </p:cNvPr>
          <p:cNvSpPr txBox="1"/>
          <p:nvPr/>
        </p:nvSpPr>
        <p:spPr>
          <a:xfrm>
            <a:off x="1933374"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3" name="תיבת טקסט 62">
            <a:extLst>
              <a:ext uri="{FF2B5EF4-FFF2-40B4-BE49-F238E27FC236}">
                <a16:creationId xmlns:a16="http://schemas.microsoft.com/office/drawing/2014/main" id="{F58E90C2-D26E-4E76-BBE7-E170F2BD1481}"/>
              </a:ext>
            </a:extLst>
          </p:cNvPr>
          <p:cNvSpPr txBox="1"/>
          <p:nvPr/>
        </p:nvSpPr>
        <p:spPr>
          <a:xfrm>
            <a:off x="2246281"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4" name="תיבת טקסט 63">
            <a:extLst>
              <a:ext uri="{FF2B5EF4-FFF2-40B4-BE49-F238E27FC236}">
                <a16:creationId xmlns:a16="http://schemas.microsoft.com/office/drawing/2014/main" id="{4B7A0807-22E7-4B50-AB77-CE75F22B778A}"/>
              </a:ext>
            </a:extLst>
          </p:cNvPr>
          <p:cNvSpPr txBox="1"/>
          <p:nvPr/>
        </p:nvSpPr>
        <p:spPr>
          <a:xfrm>
            <a:off x="2559188"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5" name="תיבת טקסט 64">
            <a:extLst>
              <a:ext uri="{FF2B5EF4-FFF2-40B4-BE49-F238E27FC236}">
                <a16:creationId xmlns:a16="http://schemas.microsoft.com/office/drawing/2014/main" id="{FFF8AD07-670E-44D2-855A-B958FC9F2681}"/>
              </a:ext>
            </a:extLst>
          </p:cNvPr>
          <p:cNvSpPr txBox="1"/>
          <p:nvPr/>
        </p:nvSpPr>
        <p:spPr>
          <a:xfrm>
            <a:off x="2872095"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6" name="תיבת טקסט 65">
            <a:extLst>
              <a:ext uri="{FF2B5EF4-FFF2-40B4-BE49-F238E27FC236}">
                <a16:creationId xmlns:a16="http://schemas.microsoft.com/office/drawing/2014/main" id="{5604F694-9981-4B49-B48A-77B6BF1B8761}"/>
              </a:ext>
            </a:extLst>
          </p:cNvPr>
          <p:cNvSpPr txBox="1"/>
          <p:nvPr/>
        </p:nvSpPr>
        <p:spPr>
          <a:xfrm>
            <a:off x="3185002"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7" name="תיבת טקסט 66">
            <a:extLst>
              <a:ext uri="{FF2B5EF4-FFF2-40B4-BE49-F238E27FC236}">
                <a16:creationId xmlns:a16="http://schemas.microsoft.com/office/drawing/2014/main" id="{B29B7C73-2E9C-4338-9BF8-F99D2F4B3C62}"/>
              </a:ext>
            </a:extLst>
          </p:cNvPr>
          <p:cNvSpPr txBox="1"/>
          <p:nvPr/>
        </p:nvSpPr>
        <p:spPr>
          <a:xfrm>
            <a:off x="3497909"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8" name="תיבת טקסט 67">
            <a:extLst>
              <a:ext uri="{FF2B5EF4-FFF2-40B4-BE49-F238E27FC236}">
                <a16:creationId xmlns:a16="http://schemas.microsoft.com/office/drawing/2014/main" id="{EDD28441-7CBE-4A36-9CE1-C4D700B5ABF4}"/>
              </a:ext>
            </a:extLst>
          </p:cNvPr>
          <p:cNvSpPr txBox="1"/>
          <p:nvPr/>
        </p:nvSpPr>
        <p:spPr>
          <a:xfrm>
            <a:off x="3810816"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9" name="תיבת טקסט 68">
            <a:extLst>
              <a:ext uri="{FF2B5EF4-FFF2-40B4-BE49-F238E27FC236}">
                <a16:creationId xmlns:a16="http://schemas.microsoft.com/office/drawing/2014/main" id="{45E529A5-B444-4F66-BEF8-C0F31A8A0CEE}"/>
              </a:ext>
            </a:extLst>
          </p:cNvPr>
          <p:cNvSpPr txBox="1"/>
          <p:nvPr/>
        </p:nvSpPr>
        <p:spPr>
          <a:xfrm>
            <a:off x="4123723"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0" name="תיבת טקסט 69">
            <a:extLst>
              <a:ext uri="{FF2B5EF4-FFF2-40B4-BE49-F238E27FC236}">
                <a16:creationId xmlns:a16="http://schemas.microsoft.com/office/drawing/2014/main" id="{97C6A782-D152-4E9A-9A9D-7CE21445F492}"/>
              </a:ext>
            </a:extLst>
          </p:cNvPr>
          <p:cNvSpPr txBox="1"/>
          <p:nvPr/>
        </p:nvSpPr>
        <p:spPr>
          <a:xfrm>
            <a:off x="4436630"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1" name="תיבת טקסט 70">
            <a:extLst>
              <a:ext uri="{FF2B5EF4-FFF2-40B4-BE49-F238E27FC236}">
                <a16:creationId xmlns:a16="http://schemas.microsoft.com/office/drawing/2014/main" id="{3A53BA58-B602-4605-AD09-01AEAF296CBD}"/>
              </a:ext>
            </a:extLst>
          </p:cNvPr>
          <p:cNvSpPr txBox="1"/>
          <p:nvPr/>
        </p:nvSpPr>
        <p:spPr>
          <a:xfrm>
            <a:off x="4749537" y="29336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2" name="תיבת טקסט 71">
            <a:extLst>
              <a:ext uri="{FF2B5EF4-FFF2-40B4-BE49-F238E27FC236}">
                <a16:creationId xmlns:a16="http://schemas.microsoft.com/office/drawing/2014/main" id="{A70D3C23-E305-4F50-AF28-0D33D03FB26B}"/>
              </a:ext>
            </a:extLst>
          </p:cNvPr>
          <p:cNvSpPr txBox="1"/>
          <p:nvPr/>
        </p:nvSpPr>
        <p:spPr>
          <a:xfrm>
            <a:off x="681746"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3" name="תיבת טקסט 72">
            <a:extLst>
              <a:ext uri="{FF2B5EF4-FFF2-40B4-BE49-F238E27FC236}">
                <a16:creationId xmlns:a16="http://schemas.microsoft.com/office/drawing/2014/main" id="{4D30493E-B60A-4A4B-A7F2-74561DD4538C}"/>
              </a:ext>
            </a:extLst>
          </p:cNvPr>
          <p:cNvSpPr txBox="1"/>
          <p:nvPr/>
        </p:nvSpPr>
        <p:spPr>
          <a:xfrm>
            <a:off x="994653"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4" name="תיבת טקסט 73">
            <a:extLst>
              <a:ext uri="{FF2B5EF4-FFF2-40B4-BE49-F238E27FC236}">
                <a16:creationId xmlns:a16="http://schemas.microsoft.com/office/drawing/2014/main" id="{567B2A4B-5535-4130-A64A-414C021CC04C}"/>
              </a:ext>
            </a:extLst>
          </p:cNvPr>
          <p:cNvSpPr txBox="1"/>
          <p:nvPr/>
        </p:nvSpPr>
        <p:spPr>
          <a:xfrm>
            <a:off x="1307560"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5" name="תיבת טקסט 74">
            <a:extLst>
              <a:ext uri="{FF2B5EF4-FFF2-40B4-BE49-F238E27FC236}">
                <a16:creationId xmlns:a16="http://schemas.microsoft.com/office/drawing/2014/main" id="{02663926-A71E-4E42-9625-76F481CBBF6A}"/>
              </a:ext>
            </a:extLst>
          </p:cNvPr>
          <p:cNvSpPr txBox="1"/>
          <p:nvPr/>
        </p:nvSpPr>
        <p:spPr>
          <a:xfrm>
            <a:off x="1620467"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6" name="תיבת טקסט 75">
            <a:extLst>
              <a:ext uri="{FF2B5EF4-FFF2-40B4-BE49-F238E27FC236}">
                <a16:creationId xmlns:a16="http://schemas.microsoft.com/office/drawing/2014/main" id="{9BFDFDA6-34CE-40CB-A10E-ABD11C3ECDC7}"/>
              </a:ext>
            </a:extLst>
          </p:cNvPr>
          <p:cNvSpPr txBox="1"/>
          <p:nvPr/>
        </p:nvSpPr>
        <p:spPr>
          <a:xfrm>
            <a:off x="1933374"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7" name="תיבת טקסט 76">
            <a:extLst>
              <a:ext uri="{FF2B5EF4-FFF2-40B4-BE49-F238E27FC236}">
                <a16:creationId xmlns:a16="http://schemas.microsoft.com/office/drawing/2014/main" id="{107A5427-9E82-446A-9EC2-2FA38A6C5414}"/>
              </a:ext>
            </a:extLst>
          </p:cNvPr>
          <p:cNvSpPr txBox="1"/>
          <p:nvPr/>
        </p:nvSpPr>
        <p:spPr>
          <a:xfrm>
            <a:off x="2246281"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8" name="תיבת טקסט 77">
            <a:extLst>
              <a:ext uri="{FF2B5EF4-FFF2-40B4-BE49-F238E27FC236}">
                <a16:creationId xmlns:a16="http://schemas.microsoft.com/office/drawing/2014/main" id="{28CBAAE9-D40E-48F4-A11F-49F076240003}"/>
              </a:ext>
            </a:extLst>
          </p:cNvPr>
          <p:cNvSpPr txBox="1"/>
          <p:nvPr/>
        </p:nvSpPr>
        <p:spPr>
          <a:xfrm>
            <a:off x="2559188"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9" name="תיבת טקסט 78">
            <a:extLst>
              <a:ext uri="{FF2B5EF4-FFF2-40B4-BE49-F238E27FC236}">
                <a16:creationId xmlns:a16="http://schemas.microsoft.com/office/drawing/2014/main" id="{EB3944E3-8446-4330-B070-99293AD4135C}"/>
              </a:ext>
            </a:extLst>
          </p:cNvPr>
          <p:cNvSpPr txBox="1"/>
          <p:nvPr/>
        </p:nvSpPr>
        <p:spPr>
          <a:xfrm>
            <a:off x="2872095"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0" name="תיבת טקסט 79">
            <a:extLst>
              <a:ext uri="{FF2B5EF4-FFF2-40B4-BE49-F238E27FC236}">
                <a16:creationId xmlns:a16="http://schemas.microsoft.com/office/drawing/2014/main" id="{FD86CBEF-3BAF-45B9-ADBF-52F4BB0BCD77}"/>
              </a:ext>
            </a:extLst>
          </p:cNvPr>
          <p:cNvSpPr txBox="1"/>
          <p:nvPr/>
        </p:nvSpPr>
        <p:spPr>
          <a:xfrm>
            <a:off x="3185002"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1" name="תיבת טקסט 80">
            <a:extLst>
              <a:ext uri="{FF2B5EF4-FFF2-40B4-BE49-F238E27FC236}">
                <a16:creationId xmlns:a16="http://schemas.microsoft.com/office/drawing/2014/main" id="{8D606701-193E-4236-9BEC-020AD8DD7F1C}"/>
              </a:ext>
            </a:extLst>
          </p:cNvPr>
          <p:cNvSpPr txBox="1"/>
          <p:nvPr/>
        </p:nvSpPr>
        <p:spPr>
          <a:xfrm>
            <a:off x="3497909"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2" name="תיבת טקסט 81">
            <a:extLst>
              <a:ext uri="{FF2B5EF4-FFF2-40B4-BE49-F238E27FC236}">
                <a16:creationId xmlns:a16="http://schemas.microsoft.com/office/drawing/2014/main" id="{B5F5DF44-26EB-4A5C-9760-15474A6F77C3}"/>
              </a:ext>
            </a:extLst>
          </p:cNvPr>
          <p:cNvSpPr txBox="1"/>
          <p:nvPr/>
        </p:nvSpPr>
        <p:spPr>
          <a:xfrm>
            <a:off x="3810816" y="33029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3" name="תיבת טקסט 82">
            <a:extLst>
              <a:ext uri="{FF2B5EF4-FFF2-40B4-BE49-F238E27FC236}">
                <a16:creationId xmlns:a16="http://schemas.microsoft.com/office/drawing/2014/main" id="{32229C76-AFA5-4D66-995C-93480F884291}"/>
              </a:ext>
            </a:extLst>
          </p:cNvPr>
          <p:cNvSpPr txBox="1"/>
          <p:nvPr/>
        </p:nvSpPr>
        <p:spPr>
          <a:xfrm>
            <a:off x="4053191" y="3302953"/>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84" name="תיבת טקסט 83">
            <a:extLst>
              <a:ext uri="{FF2B5EF4-FFF2-40B4-BE49-F238E27FC236}">
                <a16:creationId xmlns:a16="http://schemas.microsoft.com/office/drawing/2014/main" id="{47C21837-136F-4BD3-9CA4-70D0D0976B39}"/>
              </a:ext>
            </a:extLst>
          </p:cNvPr>
          <p:cNvSpPr txBox="1"/>
          <p:nvPr/>
        </p:nvSpPr>
        <p:spPr>
          <a:xfrm>
            <a:off x="4366098" y="3302953"/>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85" name="תיבת טקסט 84">
            <a:extLst>
              <a:ext uri="{FF2B5EF4-FFF2-40B4-BE49-F238E27FC236}">
                <a16:creationId xmlns:a16="http://schemas.microsoft.com/office/drawing/2014/main" id="{C826F993-A275-41CB-9380-9615CA951277}"/>
              </a:ext>
            </a:extLst>
          </p:cNvPr>
          <p:cNvSpPr txBox="1"/>
          <p:nvPr/>
        </p:nvSpPr>
        <p:spPr>
          <a:xfrm>
            <a:off x="4679005" y="3302953"/>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86" name="תיבת טקסט 85">
            <a:extLst>
              <a:ext uri="{FF2B5EF4-FFF2-40B4-BE49-F238E27FC236}">
                <a16:creationId xmlns:a16="http://schemas.microsoft.com/office/drawing/2014/main" id="{0F051643-A346-46DB-9BCC-A7D5ACBC02D9}"/>
              </a:ext>
            </a:extLst>
          </p:cNvPr>
          <p:cNvSpPr txBox="1"/>
          <p:nvPr/>
        </p:nvSpPr>
        <p:spPr>
          <a:xfrm>
            <a:off x="681746"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7" name="תיבת טקסט 86">
            <a:extLst>
              <a:ext uri="{FF2B5EF4-FFF2-40B4-BE49-F238E27FC236}">
                <a16:creationId xmlns:a16="http://schemas.microsoft.com/office/drawing/2014/main" id="{A5A42804-68D0-48ED-AA56-B8AA21670D73}"/>
              </a:ext>
            </a:extLst>
          </p:cNvPr>
          <p:cNvSpPr txBox="1"/>
          <p:nvPr/>
        </p:nvSpPr>
        <p:spPr>
          <a:xfrm>
            <a:off x="994653"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8" name="תיבת טקסט 87">
            <a:extLst>
              <a:ext uri="{FF2B5EF4-FFF2-40B4-BE49-F238E27FC236}">
                <a16:creationId xmlns:a16="http://schemas.microsoft.com/office/drawing/2014/main" id="{612000C7-B5DB-4E4E-A3D6-344228521645}"/>
              </a:ext>
            </a:extLst>
          </p:cNvPr>
          <p:cNvSpPr txBox="1"/>
          <p:nvPr/>
        </p:nvSpPr>
        <p:spPr>
          <a:xfrm>
            <a:off x="1307560"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9" name="תיבת טקסט 88">
            <a:extLst>
              <a:ext uri="{FF2B5EF4-FFF2-40B4-BE49-F238E27FC236}">
                <a16:creationId xmlns:a16="http://schemas.microsoft.com/office/drawing/2014/main" id="{DBEDDCF5-E505-46D8-A8CC-C6FCE9A35726}"/>
              </a:ext>
            </a:extLst>
          </p:cNvPr>
          <p:cNvSpPr txBox="1"/>
          <p:nvPr/>
        </p:nvSpPr>
        <p:spPr>
          <a:xfrm>
            <a:off x="1620467"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0" name="תיבת טקסט 89">
            <a:extLst>
              <a:ext uri="{FF2B5EF4-FFF2-40B4-BE49-F238E27FC236}">
                <a16:creationId xmlns:a16="http://schemas.microsoft.com/office/drawing/2014/main" id="{62F19D29-306B-40A0-8212-E51B37430589}"/>
              </a:ext>
            </a:extLst>
          </p:cNvPr>
          <p:cNvSpPr txBox="1"/>
          <p:nvPr/>
        </p:nvSpPr>
        <p:spPr>
          <a:xfrm>
            <a:off x="1933374"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1" name="תיבת טקסט 90">
            <a:extLst>
              <a:ext uri="{FF2B5EF4-FFF2-40B4-BE49-F238E27FC236}">
                <a16:creationId xmlns:a16="http://schemas.microsoft.com/office/drawing/2014/main" id="{7B5681C1-8DDA-4CE7-86EB-4A3EB86F78F6}"/>
              </a:ext>
            </a:extLst>
          </p:cNvPr>
          <p:cNvSpPr txBox="1"/>
          <p:nvPr/>
        </p:nvSpPr>
        <p:spPr>
          <a:xfrm>
            <a:off x="2246281"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2" name="תיבת טקסט 91">
            <a:extLst>
              <a:ext uri="{FF2B5EF4-FFF2-40B4-BE49-F238E27FC236}">
                <a16:creationId xmlns:a16="http://schemas.microsoft.com/office/drawing/2014/main" id="{42C4A36C-D767-4C57-8F3E-548FDBA0C51C}"/>
              </a:ext>
            </a:extLst>
          </p:cNvPr>
          <p:cNvSpPr txBox="1"/>
          <p:nvPr/>
        </p:nvSpPr>
        <p:spPr>
          <a:xfrm>
            <a:off x="2559188"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3" name="תיבת טקסט 92">
            <a:extLst>
              <a:ext uri="{FF2B5EF4-FFF2-40B4-BE49-F238E27FC236}">
                <a16:creationId xmlns:a16="http://schemas.microsoft.com/office/drawing/2014/main" id="{50609D33-59FE-4953-9768-F2076BA26917}"/>
              </a:ext>
            </a:extLst>
          </p:cNvPr>
          <p:cNvSpPr txBox="1"/>
          <p:nvPr/>
        </p:nvSpPr>
        <p:spPr>
          <a:xfrm>
            <a:off x="2872095"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5" name="תיבת טקסט 94">
            <a:extLst>
              <a:ext uri="{FF2B5EF4-FFF2-40B4-BE49-F238E27FC236}">
                <a16:creationId xmlns:a16="http://schemas.microsoft.com/office/drawing/2014/main" id="{94F41258-E112-41C9-9BE5-CA393E647FFA}"/>
              </a:ext>
            </a:extLst>
          </p:cNvPr>
          <p:cNvSpPr txBox="1"/>
          <p:nvPr/>
        </p:nvSpPr>
        <p:spPr>
          <a:xfrm>
            <a:off x="3497909"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6" name="תיבת טקסט 95">
            <a:extLst>
              <a:ext uri="{FF2B5EF4-FFF2-40B4-BE49-F238E27FC236}">
                <a16:creationId xmlns:a16="http://schemas.microsoft.com/office/drawing/2014/main" id="{7F0591FA-859F-492A-A531-0D715DC59046}"/>
              </a:ext>
            </a:extLst>
          </p:cNvPr>
          <p:cNvSpPr txBox="1"/>
          <p:nvPr/>
        </p:nvSpPr>
        <p:spPr>
          <a:xfrm>
            <a:off x="3740284" y="3672285"/>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97" name="תיבת טקסט 96">
            <a:extLst>
              <a:ext uri="{FF2B5EF4-FFF2-40B4-BE49-F238E27FC236}">
                <a16:creationId xmlns:a16="http://schemas.microsoft.com/office/drawing/2014/main" id="{EC4AFDD8-002D-4505-92D9-DF554A9752BA}"/>
              </a:ext>
            </a:extLst>
          </p:cNvPr>
          <p:cNvSpPr txBox="1"/>
          <p:nvPr/>
        </p:nvSpPr>
        <p:spPr>
          <a:xfrm>
            <a:off x="4053191" y="3672285"/>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98" name="תיבת טקסט 97">
            <a:extLst>
              <a:ext uri="{FF2B5EF4-FFF2-40B4-BE49-F238E27FC236}">
                <a16:creationId xmlns:a16="http://schemas.microsoft.com/office/drawing/2014/main" id="{C96105AC-5F7C-4B5A-97F1-9C19BF0226FE}"/>
              </a:ext>
            </a:extLst>
          </p:cNvPr>
          <p:cNvSpPr txBox="1"/>
          <p:nvPr/>
        </p:nvSpPr>
        <p:spPr>
          <a:xfrm>
            <a:off x="4436630"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9" name="תיבת טקסט 98">
            <a:extLst>
              <a:ext uri="{FF2B5EF4-FFF2-40B4-BE49-F238E27FC236}">
                <a16:creationId xmlns:a16="http://schemas.microsoft.com/office/drawing/2014/main" id="{E652373F-69E0-4A12-B55E-6CC1865515E9}"/>
              </a:ext>
            </a:extLst>
          </p:cNvPr>
          <p:cNvSpPr txBox="1"/>
          <p:nvPr/>
        </p:nvSpPr>
        <p:spPr>
          <a:xfrm>
            <a:off x="4749537" y="36722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0" name="תיבת טקסט 99">
            <a:extLst>
              <a:ext uri="{FF2B5EF4-FFF2-40B4-BE49-F238E27FC236}">
                <a16:creationId xmlns:a16="http://schemas.microsoft.com/office/drawing/2014/main" id="{2E10E8D9-7833-4139-B4FE-D613A01B8BF4}"/>
              </a:ext>
            </a:extLst>
          </p:cNvPr>
          <p:cNvSpPr txBox="1"/>
          <p:nvPr/>
        </p:nvSpPr>
        <p:spPr>
          <a:xfrm>
            <a:off x="681746"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1" name="תיבת טקסט 100">
            <a:extLst>
              <a:ext uri="{FF2B5EF4-FFF2-40B4-BE49-F238E27FC236}">
                <a16:creationId xmlns:a16="http://schemas.microsoft.com/office/drawing/2014/main" id="{C7B596EB-57FF-48B2-A32A-53B553EB5938}"/>
              </a:ext>
            </a:extLst>
          </p:cNvPr>
          <p:cNvSpPr txBox="1"/>
          <p:nvPr/>
        </p:nvSpPr>
        <p:spPr>
          <a:xfrm>
            <a:off x="994653"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2" name="תיבת טקסט 101">
            <a:extLst>
              <a:ext uri="{FF2B5EF4-FFF2-40B4-BE49-F238E27FC236}">
                <a16:creationId xmlns:a16="http://schemas.microsoft.com/office/drawing/2014/main" id="{A360535E-154F-44B6-AFF4-406CBEC653E3}"/>
              </a:ext>
            </a:extLst>
          </p:cNvPr>
          <p:cNvSpPr txBox="1"/>
          <p:nvPr/>
        </p:nvSpPr>
        <p:spPr>
          <a:xfrm>
            <a:off x="1307560"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3" name="תיבת טקסט 102">
            <a:extLst>
              <a:ext uri="{FF2B5EF4-FFF2-40B4-BE49-F238E27FC236}">
                <a16:creationId xmlns:a16="http://schemas.microsoft.com/office/drawing/2014/main" id="{F2603B6B-D1C6-4AC2-A052-DFE6BA5C5A81}"/>
              </a:ext>
            </a:extLst>
          </p:cNvPr>
          <p:cNvSpPr txBox="1"/>
          <p:nvPr/>
        </p:nvSpPr>
        <p:spPr>
          <a:xfrm>
            <a:off x="1620467"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4" name="תיבת טקסט 103">
            <a:extLst>
              <a:ext uri="{FF2B5EF4-FFF2-40B4-BE49-F238E27FC236}">
                <a16:creationId xmlns:a16="http://schemas.microsoft.com/office/drawing/2014/main" id="{12DD2ED1-428C-49B8-8EA6-1D8C1A4D4237}"/>
              </a:ext>
            </a:extLst>
          </p:cNvPr>
          <p:cNvSpPr txBox="1"/>
          <p:nvPr/>
        </p:nvSpPr>
        <p:spPr>
          <a:xfrm>
            <a:off x="1933374"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5" name="תיבת טקסט 104">
            <a:extLst>
              <a:ext uri="{FF2B5EF4-FFF2-40B4-BE49-F238E27FC236}">
                <a16:creationId xmlns:a16="http://schemas.microsoft.com/office/drawing/2014/main" id="{9DD6BCC7-C748-41BE-9856-B40F93357BB2}"/>
              </a:ext>
            </a:extLst>
          </p:cNvPr>
          <p:cNvSpPr txBox="1"/>
          <p:nvPr/>
        </p:nvSpPr>
        <p:spPr>
          <a:xfrm>
            <a:off x="2246281"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6" name="תיבת טקסט 105">
            <a:extLst>
              <a:ext uri="{FF2B5EF4-FFF2-40B4-BE49-F238E27FC236}">
                <a16:creationId xmlns:a16="http://schemas.microsoft.com/office/drawing/2014/main" id="{A7EA594A-9373-4077-B6C0-B7A4FE6D8B98}"/>
              </a:ext>
            </a:extLst>
          </p:cNvPr>
          <p:cNvSpPr txBox="1"/>
          <p:nvPr/>
        </p:nvSpPr>
        <p:spPr>
          <a:xfrm>
            <a:off x="2538868" y="4041617"/>
            <a:ext cx="312907"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b="1" u="sng">
                <a:solidFill>
                  <a:schemeClr val="bg1"/>
                </a:solidFill>
                <a:effectLst>
                  <a:outerShdw blurRad="38100" dist="38100" dir="2700000" algn="tl">
                    <a:srgbClr val="000000">
                      <a:alpha val="43137"/>
                    </a:srgbClr>
                  </a:outerShdw>
                </a:effectLst>
              </a:rPr>
              <a:t>2</a:t>
            </a:r>
            <a:endParaRPr lang="en-IL" b="1" u="sng">
              <a:solidFill>
                <a:schemeClr val="bg1"/>
              </a:solidFill>
              <a:effectLst>
                <a:outerShdw blurRad="38100" dist="38100" dir="2700000" algn="tl">
                  <a:srgbClr val="000000">
                    <a:alpha val="43137"/>
                  </a:srgbClr>
                </a:outerShdw>
              </a:effectLst>
            </a:endParaRPr>
          </a:p>
        </p:txBody>
      </p:sp>
      <p:sp>
        <p:nvSpPr>
          <p:cNvPr id="107" name="תיבת טקסט 106">
            <a:extLst>
              <a:ext uri="{FF2B5EF4-FFF2-40B4-BE49-F238E27FC236}">
                <a16:creationId xmlns:a16="http://schemas.microsoft.com/office/drawing/2014/main" id="{4230616A-86FE-4FB8-8589-5FB8B9B01D54}"/>
              </a:ext>
            </a:extLst>
          </p:cNvPr>
          <p:cNvSpPr txBox="1"/>
          <p:nvPr/>
        </p:nvSpPr>
        <p:spPr>
          <a:xfrm>
            <a:off x="2812784" y="4041617"/>
            <a:ext cx="372218"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09" name="תיבת טקסט 108">
            <a:extLst>
              <a:ext uri="{FF2B5EF4-FFF2-40B4-BE49-F238E27FC236}">
                <a16:creationId xmlns:a16="http://schemas.microsoft.com/office/drawing/2014/main" id="{DBD2611D-71FB-4D54-92E9-082653E28A16}"/>
              </a:ext>
            </a:extLst>
          </p:cNvPr>
          <p:cNvSpPr txBox="1"/>
          <p:nvPr/>
        </p:nvSpPr>
        <p:spPr>
          <a:xfrm>
            <a:off x="3497909"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0" name="תיבת טקסט 109">
            <a:extLst>
              <a:ext uri="{FF2B5EF4-FFF2-40B4-BE49-F238E27FC236}">
                <a16:creationId xmlns:a16="http://schemas.microsoft.com/office/drawing/2014/main" id="{662CBC73-AD7B-45F1-B597-4B0FD331EBFF}"/>
              </a:ext>
            </a:extLst>
          </p:cNvPr>
          <p:cNvSpPr txBox="1"/>
          <p:nvPr/>
        </p:nvSpPr>
        <p:spPr>
          <a:xfrm>
            <a:off x="3810816"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1" name="תיבת טקסט 110">
            <a:extLst>
              <a:ext uri="{FF2B5EF4-FFF2-40B4-BE49-F238E27FC236}">
                <a16:creationId xmlns:a16="http://schemas.microsoft.com/office/drawing/2014/main" id="{692FED55-E053-45F2-9E8F-3FAFD27736E9}"/>
              </a:ext>
            </a:extLst>
          </p:cNvPr>
          <p:cNvSpPr txBox="1"/>
          <p:nvPr/>
        </p:nvSpPr>
        <p:spPr>
          <a:xfrm>
            <a:off x="4123723"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2" name="תיבת טקסט 111">
            <a:extLst>
              <a:ext uri="{FF2B5EF4-FFF2-40B4-BE49-F238E27FC236}">
                <a16:creationId xmlns:a16="http://schemas.microsoft.com/office/drawing/2014/main" id="{326804BE-AA86-4F10-B06B-07D03F3D723E}"/>
              </a:ext>
            </a:extLst>
          </p:cNvPr>
          <p:cNvSpPr txBox="1"/>
          <p:nvPr/>
        </p:nvSpPr>
        <p:spPr>
          <a:xfrm>
            <a:off x="4436630"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3" name="תיבת טקסט 112">
            <a:extLst>
              <a:ext uri="{FF2B5EF4-FFF2-40B4-BE49-F238E27FC236}">
                <a16:creationId xmlns:a16="http://schemas.microsoft.com/office/drawing/2014/main" id="{C999DFA9-F42C-4D47-B25C-845608C0569A}"/>
              </a:ext>
            </a:extLst>
          </p:cNvPr>
          <p:cNvSpPr txBox="1"/>
          <p:nvPr/>
        </p:nvSpPr>
        <p:spPr>
          <a:xfrm>
            <a:off x="4749537" y="40416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4" name="תיבת טקסט 113">
            <a:extLst>
              <a:ext uri="{FF2B5EF4-FFF2-40B4-BE49-F238E27FC236}">
                <a16:creationId xmlns:a16="http://schemas.microsoft.com/office/drawing/2014/main" id="{89F473F5-CA74-4227-A352-028406B7F4AC}"/>
              </a:ext>
            </a:extLst>
          </p:cNvPr>
          <p:cNvSpPr txBox="1"/>
          <p:nvPr/>
        </p:nvSpPr>
        <p:spPr>
          <a:xfrm>
            <a:off x="681746"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5" name="תיבת טקסט 114">
            <a:extLst>
              <a:ext uri="{FF2B5EF4-FFF2-40B4-BE49-F238E27FC236}">
                <a16:creationId xmlns:a16="http://schemas.microsoft.com/office/drawing/2014/main" id="{6326F6C5-D8A5-4286-B982-A2699C24C0D9}"/>
              </a:ext>
            </a:extLst>
          </p:cNvPr>
          <p:cNvSpPr txBox="1"/>
          <p:nvPr/>
        </p:nvSpPr>
        <p:spPr>
          <a:xfrm>
            <a:off x="994653"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6" name="תיבת טקסט 115">
            <a:extLst>
              <a:ext uri="{FF2B5EF4-FFF2-40B4-BE49-F238E27FC236}">
                <a16:creationId xmlns:a16="http://schemas.microsoft.com/office/drawing/2014/main" id="{F111AD0A-C309-48D2-805F-433340C37407}"/>
              </a:ext>
            </a:extLst>
          </p:cNvPr>
          <p:cNvSpPr txBox="1"/>
          <p:nvPr/>
        </p:nvSpPr>
        <p:spPr>
          <a:xfrm>
            <a:off x="1307560"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7" name="תיבת טקסט 116">
            <a:extLst>
              <a:ext uri="{FF2B5EF4-FFF2-40B4-BE49-F238E27FC236}">
                <a16:creationId xmlns:a16="http://schemas.microsoft.com/office/drawing/2014/main" id="{EE18B121-25BF-454C-B150-53FF28B30746}"/>
              </a:ext>
            </a:extLst>
          </p:cNvPr>
          <p:cNvSpPr txBox="1"/>
          <p:nvPr/>
        </p:nvSpPr>
        <p:spPr>
          <a:xfrm>
            <a:off x="1620467"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8" name="תיבת טקסט 117">
            <a:extLst>
              <a:ext uri="{FF2B5EF4-FFF2-40B4-BE49-F238E27FC236}">
                <a16:creationId xmlns:a16="http://schemas.microsoft.com/office/drawing/2014/main" id="{2224E42B-5AAE-402B-81C8-A7D941C9EC00}"/>
              </a:ext>
            </a:extLst>
          </p:cNvPr>
          <p:cNvSpPr txBox="1"/>
          <p:nvPr/>
        </p:nvSpPr>
        <p:spPr>
          <a:xfrm>
            <a:off x="1933374"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9" name="תיבת טקסט 118">
            <a:extLst>
              <a:ext uri="{FF2B5EF4-FFF2-40B4-BE49-F238E27FC236}">
                <a16:creationId xmlns:a16="http://schemas.microsoft.com/office/drawing/2014/main" id="{96E76B84-37F4-467A-BDD5-BCEDFD543C96}"/>
              </a:ext>
            </a:extLst>
          </p:cNvPr>
          <p:cNvSpPr txBox="1"/>
          <p:nvPr/>
        </p:nvSpPr>
        <p:spPr>
          <a:xfrm>
            <a:off x="2246281"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0" name="תיבת טקסט 119">
            <a:extLst>
              <a:ext uri="{FF2B5EF4-FFF2-40B4-BE49-F238E27FC236}">
                <a16:creationId xmlns:a16="http://schemas.microsoft.com/office/drawing/2014/main" id="{0C841B65-7A17-4758-AD1C-09FFA32FAA95}"/>
              </a:ext>
            </a:extLst>
          </p:cNvPr>
          <p:cNvSpPr txBox="1"/>
          <p:nvPr/>
        </p:nvSpPr>
        <p:spPr>
          <a:xfrm>
            <a:off x="2559188"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1" name="תיבת טקסט 120">
            <a:extLst>
              <a:ext uri="{FF2B5EF4-FFF2-40B4-BE49-F238E27FC236}">
                <a16:creationId xmlns:a16="http://schemas.microsoft.com/office/drawing/2014/main" id="{D8B23950-84AE-4051-B6B8-8F88E6E56C1D}"/>
              </a:ext>
            </a:extLst>
          </p:cNvPr>
          <p:cNvSpPr txBox="1"/>
          <p:nvPr/>
        </p:nvSpPr>
        <p:spPr>
          <a:xfrm>
            <a:off x="2872095"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2" name="תיבת טקסט 121">
            <a:extLst>
              <a:ext uri="{FF2B5EF4-FFF2-40B4-BE49-F238E27FC236}">
                <a16:creationId xmlns:a16="http://schemas.microsoft.com/office/drawing/2014/main" id="{560EB1EA-8B52-49DF-B819-024495B0B9D5}"/>
              </a:ext>
            </a:extLst>
          </p:cNvPr>
          <p:cNvSpPr txBox="1"/>
          <p:nvPr/>
        </p:nvSpPr>
        <p:spPr>
          <a:xfrm>
            <a:off x="3185002"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3" name="תיבת טקסט 122">
            <a:extLst>
              <a:ext uri="{FF2B5EF4-FFF2-40B4-BE49-F238E27FC236}">
                <a16:creationId xmlns:a16="http://schemas.microsoft.com/office/drawing/2014/main" id="{8CE9A510-BA3B-42D7-82B8-81A87039E086}"/>
              </a:ext>
            </a:extLst>
          </p:cNvPr>
          <p:cNvSpPr txBox="1"/>
          <p:nvPr/>
        </p:nvSpPr>
        <p:spPr>
          <a:xfrm>
            <a:off x="3497909"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4" name="תיבת טקסט 123">
            <a:extLst>
              <a:ext uri="{FF2B5EF4-FFF2-40B4-BE49-F238E27FC236}">
                <a16:creationId xmlns:a16="http://schemas.microsoft.com/office/drawing/2014/main" id="{328C452F-1B79-46DC-BEFB-4F4D20F054C4}"/>
              </a:ext>
            </a:extLst>
          </p:cNvPr>
          <p:cNvSpPr txBox="1"/>
          <p:nvPr/>
        </p:nvSpPr>
        <p:spPr>
          <a:xfrm>
            <a:off x="3810816"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5" name="תיבת טקסט 124">
            <a:extLst>
              <a:ext uri="{FF2B5EF4-FFF2-40B4-BE49-F238E27FC236}">
                <a16:creationId xmlns:a16="http://schemas.microsoft.com/office/drawing/2014/main" id="{AA92EC1F-EF40-47DD-ACF3-C63D2322CA21}"/>
              </a:ext>
            </a:extLst>
          </p:cNvPr>
          <p:cNvSpPr txBox="1"/>
          <p:nvPr/>
        </p:nvSpPr>
        <p:spPr>
          <a:xfrm>
            <a:off x="4123723"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6" name="תיבת טקסט 125">
            <a:extLst>
              <a:ext uri="{FF2B5EF4-FFF2-40B4-BE49-F238E27FC236}">
                <a16:creationId xmlns:a16="http://schemas.microsoft.com/office/drawing/2014/main" id="{D496B196-2B32-4CE6-A3EA-899948B2F66F}"/>
              </a:ext>
            </a:extLst>
          </p:cNvPr>
          <p:cNvSpPr txBox="1"/>
          <p:nvPr/>
        </p:nvSpPr>
        <p:spPr>
          <a:xfrm>
            <a:off x="4436630"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7" name="תיבת טקסט 126">
            <a:extLst>
              <a:ext uri="{FF2B5EF4-FFF2-40B4-BE49-F238E27FC236}">
                <a16:creationId xmlns:a16="http://schemas.microsoft.com/office/drawing/2014/main" id="{2F67E2FB-0ED4-4E6F-B210-66DA4C0A3C9E}"/>
              </a:ext>
            </a:extLst>
          </p:cNvPr>
          <p:cNvSpPr txBox="1"/>
          <p:nvPr/>
        </p:nvSpPr>
        <p:spPr>
          <a:xfrm>
            <a:off x="4749537" y="44109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8" name="תיבת טקסט 127">
            <a:extLst>
              <a:ext uri="{FF2B5EF4-FFF2-40B4-BE49-F238E27FC236}">
                <a16:creationId xmlns:a16="http://schemas.microsoft.com/office/drawing/2014/main" id="{F207BF1C-C0F3-416C-BCB9-22A45822BC87}"/>
              </a:ext>
            </a:extLst>
          </p:cNvPr>
          <p:cNvSpPr txBox="1"/>
          <p:nvPr/>
        </p:nvSpPr>
        <p:spPr>
          <a:xfrm>
            <a:off x="681746"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9" name="תיבת טקסט 128">
            <a:extLst>
              <a:ext uri="{FF2B5EF4-FFF2-40B4-BE49-F238E27FC236}">
                <a16:creationId xmlns:a16="http://schemas.microsoft.com/office/drawing/2014/main" id="{6390A1DF-BC98-4E98-8A33-FFD991BF65D7}"/>
              </a:ext>
            </a:extLst>
          </p:cNvPr>
          <p:cNvSpPr txBox="1"/>
          <p:nvPr/>
        </p:nvSpPr>
        <p:spPr>
          <a:xfrm>
            <a:off x="994653"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0" name="תיבת טקסט 129">
            <a:extLst>
              <a:ext uri="{FF2B5EF4-FFF2-40B4-BE49-F238E27FC236}">
                <a16:creationId xmlns:a16="http://schemas.microsoft.com/office/drawing/2014/main" id="{C8C05E99-71A5-469F-B5C0-8AB71646E41A}"/>
              </a:ext>
            </a:extLst>
          </p:cNvPr>
          <p:cNvSpPr txBox="1"/>
          <p:nvPr/>
        </p:nvSpPr>
        <p:spPr>
          <a:xfrm>
            <a:off x="1307560"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1" name="תיבת טקסט 130">
            <a:extLst>
              <a:ext uri="{FF2B5EF4-FFF2-40B4-BE49-F238E27FC236}">
                <a16:creationId xmlns:a16="http://schemas.microsoft.com/office/drawing/2014/main" id="{ACC8B6BF-BAEC-46D7-9B6A-F425EBACBF26}"/>
              </a:ext>
            </a:extLst>
          </p:cNvPr>
          <p:cNvSpPr txBox="1"/>
          <p:nvPr/>
        </p:nvSpPr>
        <p:spPr>
          <a:xfrm>
            <a:off x="1620467"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2" name="תיבת טקסט 131">
            <a:extLst>
              <a:ext uri="{FF2B5EF4-FFF2-40B4-BE49-F238E27FC236}">
                <a16:creationId xmlns:a16="http://schemas.microsoft.com/office/drawing/2014/main" id="{F1207AC9-DD85-4941-B6CA-75E842616204}"/>
              </a:ext>
            </a:extLst>
          </p:cNvPr>
          <p:cNvSpPr txBox="1"/>
          <p:nvPr/>
        </p:nvSpPr>
        <p:spPr>
          <a:xfrm>
            <a:off x="1933374"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3" name="תיבת טקסט 132">
            <a:extLst>
              <a:ext uri="{FF2B5EF4-FFF2-40B4-BE49-F238E27FC236}">
                <a16:creationId xmlns:a16="http://schemas.microsoft.com/office/drawing/2014/main" id="{D16E8116-4C39-447F-B10B-A2ED38003FA8}"/>
              </a:ext>
            </a:extLst>
          </p:cNvPr>
          <p:cNvSpPr txBox="1"/>
          <p:nvPr/>
        </p:nvSpPr>
        <p:spPr>
          <a:xfrm>
            <a:off x="2246281"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4" name="תיבת טקסט 133">
            <a:extLst>
              <a:ext uri="{FF2B5EF4-FFF2-40B4-BE49-F238E27FC236}">
                <a16:creationId xmlns:a16="http://schemas.microsoft.com/office/drawing/2014/main" id="{02BBDEC8-5E6D-4987-9916-7353DDCE4566}"/>
              </a:ext>
            </a:extLst>
          </p:cNvPr>
          <p:cNvSpPr txBox="1"/>
          <p:nvPr/>
        </p:nvSpPr>
        <p:spPr>
          <a:xfrm>
            <a:off x="2559188"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5" name="תיבת טקסט 134">
            <a:extLst>
              <a:ext uri="{FF2B5EF4-FFF2-40B4-BE49-F238E27FC236}">
                <a16:creationId xmlns:a16="http://schemas.microsoft.com/office/drawing/2014/main" id="{BBEC38D7-D377-4715-8501-7EDC66241F5A}"/>
              </a:ext>
            </a:extLst>
          </p:cNvPr>
          <p:cNvSpPr txBox="1"/>
          <p:nvPr/>
        </p:nvSpPr>
        <p:spPr>
          <a:xfrm>
            <a:off x="2872095"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6" name="תיבת טקסט 135">
            <a:extLst>
              <a:ext uri="{FF2B5EF4-FFF2-40B4-BE49-F238E27FC236}">
                <a16:creationId xmlns:a16="http://schemas.microsoft.com/office/drawing/2014/main" id="{7877702B-47E1-416B-9AFD-9B20BA8D6147}"/>
              </a:ext>
            </a:extLst>
          </p:cNvPr>
          <p:cNvSpPr txBox="1"/>
          <p:nvPr/>
        </p:nvSpPr>
        <p:spPr>
          <a:xfrm>
            <a:off x="3185002"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7" name="תיבת טקסט 136">
            <a:extLst>
              <a:ext uri="{FF2B5EF4-FFF2-40B4-BE49-F238E27FC236}">
                <a16:creationId xmlns:a16="http://schemas.microsoft.com/office/drawing/2014/main" id="{223CA3E4-25D2-4020-9EFF-A33329CD6E37}"/>
              </a:ext>
            </a:extLst>
          </p:cNvPr>
          <p:cNvSpPr txBox="1"/>
          <p:nvPr/>
        </p:nvSpPr>
        <p:spPr>
          <a:xfrm>
            <a:off x="3497909"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8" name="תיבת טקסט 137">
            <a:extLst>
              <a:ext uri="{FF2B5EF4-FFF2-40B4-BE49-F238E27FC236}">
                <a16:creationId xmlns:a16="http://schemas.microsoft.com/office/drawing/2014/main" id="{68FC67E0-47E6-405E-AD82-6F56DF788AC8}"/>
              </a:ext>
            </a:extLst>
          </p:cNvPr>
          <p:cNvSpPr txBox="1"/>
          <p:nvPr/>
        </p:nvSpPr>
        <p:spPr>
          <a:xfrm>
            <a:off x="3810816"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9" name="תיבת טקסט 138">
            <a:extLst>
              <a:ext uri="{FF2B5EF4-FFF2-40B4-BE49-F238E27FC236}">
                <a16:creationId xmlns:a16="http://schemas.microsoft.com/office/drawing/2014/main" id="{69077E48-0D22-4BE9-87D6-4BC3CDD648C2}"/>
              </a:ext>
            </a:extLst>
          </p:cNvPr>
          <p:cNvSpPr txBox="1"/>
          <p:nvPr/>
        </p:nvSpPr>
        <p:spPr>
          <a:xfrm>
            <a:off x="4123723"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0" name="תיבת טקסט 139">
            <a:extLst>
              <a:ext uri="{FF2B5EF4-FFF2-40B4-BE49-F238E27FC236}">
                <a16:creationId xmlns:a16="http://schemas.microsoft.com/office/drawing/2014/main" id="{A61B6B81-8260-4FDD-B064-6FC842545A13}"/>
              </a:ext>
            </a:extLst>
          </p:cNvPr>
          <p:cNvSpPr txBox="1"/>
          <p:nvPr/>
        </p:nvSpPr>
        <p:spPr>
          <a:xfrm>
            <a:off x="4436630"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1" name="תיבת טקסט 140">
            <a:extLst>
              <a:ext uri="{FF2B5EF4-FFF2-40B4-BE49-F238E27FC236}">
                <a16:creationId xmlns:a16="http://schemas.microsoft.com/office/drawing/2014/main" id="{68AF97B4-B4B0-4815-BABD-E7326BD955B5}"/>
              </a:ext>
            </a:extLst>
          </p:cNvPr>
          <p:cNvSpPr txBox="1"/>
          <p:nvPr/>
        </p:nvSpPr>
        <p:spPr>
          <a:xfrm>
            <a:off x="4749537" y="47802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2" name="תיבת טקסט 141">
            <a:extLst>
              <a:ext uri="{FF2B5EF4-FFF2-40B4-BE49-F238E27FC236}">
                <a16:creationId xmlns:a16="http://schemas.microsoft.com/office/drawing/2014/main" id="{49D7F2E5-F394-464F-BDF3-0A5FEF666839}"/>
              </a:ext>
            </a:extLst>
          </p:cNvPr>
          <p:cNvSpPr txBox="1"/>
          <p:nvPr/>
        </p:nvSpPr>
        <p:spPr>
          <a:xfrm>
            <a:off x="681746" y="51496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3" name="תיבת טקסט 142">
            <a:extLst>
              <a:ext uri="{FF2B5EF4-FFF2-40B4-BE49-F238E27FC236}">
                <a16:creationId xmlns:a16="http://schemas.microsoft.com/office/drawing/2014/main" id="{5B516435-AE7F-482C-9481-7E20402755F9}"/>
              </a:ext>
            </a:extLst>
          </p:cNvPr>
          <p:cNvSpPr txBox="1"/>
          <p:nvPr/>
        </p:nvSpPr>
        <p:spPr>
          <a:xfrm>
            <a:off x="994653" y="51496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4" name="תיבת טקסט 143">
            <a:extLst>
              <a:ext uri="{FF2B5EF4-FFF2-40B4-BE49-F238E27FC236}">
                <a16:creationId xmlns:a16="http://schemas.microsoft.com/office/drawing/2014/main" id="{A75D7D4C-240C-40AA-A2F7-7958468A135D}"/>
              </a:ext>
            </a:extLst>
          </p:cNvPr>
          <p:cNvSpPr txBox="1"/>
          <p:nvPr/>
        </p:nvSpPr>
        <p:spPr>
          <a:xfrm>
            <a:off x="1307560" y="51496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5" name="תיבת טקסט 144">
            <a:extLst>
              <a:ext uri="{FF2B5EF4-FFF2-40B4-BE49-F238E27FC236}">
                <a16:creationId xmlns:a16="http://schemas.microsoft.com/office/drawing/2014/main" id="{3B3AACA5-4A1D-4023-8236-F8DE90E5B8B0}"/>
              </a:ext>
            </a:extLst>
          </p:cNvPr>
          <p:cNvSpPr txBox="1"/>
          <p:nvPr/>
        </p:nvSpPr>
        <p:spPr>
          <a:xfrm>
            <a:off x="1620467" y="51496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6" name="תיבת טקסט 145">
            <a:extLst>
              <a:ext uri="{FF2B5EF4-FFF2-40B4-BE49-F238E27FC236}">
                <a16:creationId xmlns:a16="http://schemas.microsoft.com/office/drawing/2014/main" id="{C83FE26B-3972-4C4C-9D8D-372321A72338}"/>
              </a:ext>
            </a:extLst>
          </p:cNvPr>
          <p:cNvSpPr txBox="1"/>
          <p:nvPr/>
        </p:nvSpPr>
        <p:spPr>
          <a:xfrm>
            <a:off x="1913054" y="5149613"/>
            <a:ext cx="312907"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u="sng">
                <a:solidFill>
                  <a:schemeClr val="bg1"/>
                </a:solidFill>
                <a:effectLst>
                  <a:outerShdw blurRad="38100" dist="38100" dir="2700000" algn="tl">
                    <a:srgbClr val="000000">
                      <a:alpha val="43137"/>
                    </a:srgbClr>
                  </a:outerShdw>
                </a:effectLst>
              </a:rPr>
              <a:t>1</a:t>
            </a:r>
            <a:endParaRPr lang="en-IL" b="1" u="sng">
              <a:solidFill>
                <a:schemeClr val="bg1"/>
              </a:solidFill>
              <a:effectLst>
                <a:outerShdw blurRad="38100" dist="38100" dir="2700000" algn="tl">
                  <a:srgbClr val="000000">
                    <a:alpha val="43137"/>
                  </a:srgbClr>
                </a:outerShdw>
              </a:effectLst>
            </a:endParaRPr>
          </a:p>
        </p:txBody>
      </p:sp>
      <p:sp>
        <p:nvSpPr>
          <p:cNvPr id="147" name="תיבת טקסט 146">
            <a:extLst>
              <a:ext uri="{FF2B5EF4-FFF2-40B4-BE49-F238E27FC236}">
                <a16:creationId xmlns:a16="http://schemas.microsoft.com/office/drawing/2014/main" id="{127CFE74-0E7A-4D33-9B5C-D5488A33E592}"/>
              </a:ext>
            </a:extLst>
          </p:cNvPr>
          <p:cNvSpPr txBox="1"/>
          <p:nvPr/>
        </p:nvSpPr>
        <p:spPr>
          <a:xfrm>
            <a:off x="2186970" y="51496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48" name="תיבת טקסט 147">
            <a:extLst>
              <a:ext uri="{FF2B5EF4-FFF2-40B4-BE49-F238E27FC236}">
                <a16:creationId xmlns:a16="http://schemas.microsoft.com/office/drawing/2014/main" id="{8CC1525C-317F-4A78-8D5A-21FDCF268F9E}"/>
              </a:ext>
            </a:extLst>
          </p:cNvPr>
          <p:cNvSpPr txBox="1"/>
          <p:nvPr/>
        </p:nvSpPr>
        <p:spPr>
          <a:xfrm>
            <a:off x="2499877" y="51496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49" name="תיבת טקסט 148">
            <a:extLst>
              <a:ext uri="{FF2B5EF4-FFF2-40B4-BE49-F238E27FC236}">
                <a16:creationId xmlns:a16="http://schemas.microsoft.com/office/drawing/2014/main" id="{37E2F269-CDFD-43DF-B3E0-0DF2CD9CD2C0}"/>
              </a:ext>
            </a:extLst>
          </p:cNvPr>
          <p:cNvSpPr txBox="1"/>
          <p:nvPr/>
        </p:nvSpPr>
        <p:spPr>
          <a:xfrm>
            <a:off x="2812784" y="51496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50" name="תיבת טקסט 149">
            <a:extLst>
              <a:ext uri="{FF2B5EF4-FFF2-40B4-BE49-F238E27FC236}">
                <a16:creationId xmlns:a16="http://schemas.microsoft.com/office/drawing/2014/main" id="{1973571A-3C03-4F98-8D1F-75228781E270}"/>
              </a:ext>
            </a:extLst>
          </p:cNvPr>
          <p:cNvSpPr txBox="1"/>
          <p:nvPr/>
        </p:nvSpPr>
        <p:spPr>
          <a:xfrm>
            <a:off x="3125691" y="51496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51" name="תיבת טקסט 150">
            <a:extLst>
              <a:ext uri="{FF2B5EF4-FFF2-40B4-BE49-F238E27FC236}">
                <a16:creationId xmlns:a16="http://schemas.microsoft.com/office/drawing/2014/main" id="{556EC805-26FF-4C8D-A992-FB9F5FF74733}"/>
              </a:ext>
            </a:extLst>
          </p:cNvPr>
          <p:cNvSpPr txBox="1"/>
          <p:nvPr/>
        </p:nvSpPr>
        <p:spPr>
          <a:xfrm>
            <a:off x="3438598" y="51496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52" name="תיבת טקסט 151">
            <a:extLst>
              <a:ext uri="{FF2B5EF4-FFF2-40B4-BE49-F238E27FC236}">
                <a16:creationId xmlns:a16="http://schemas.microsoft.com/office/drawing/2014/main" id="{170ECA1F-EFAC-4CE1-A6E3-F395215388BD}"/>
              </a:ext>
            </a:extLst>
          </p:cNvPr>
          <p:cNvSpPr txBox="1"/>
          <p:nvPr/>
        </p:nvSpPr>
        <p:spPr>
          <a:xfrm>
            <a:off x="3751505" y="51496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53" name="תיבת טקסט 152">
            <a:extLst>
              <a:ext uri="{FF2B5EF4-FFF2-40B4-BE49-F238E27FC236}">
                <a16:creationId xmlns:a16="http://schemas.microsoft.com/office/drawing/2014/main" id="{90D2C5A4-FE07-4731-A695-79DA1A3BC515}"/>
              </a:ext>
            </a:extLst>
          </p:cNvPr>
          <p:cNvSpPr txBox="1"/>
          <p:nvPr/>
        </p:nvSpPr>
        <p:spPr>
          <a:xfrm>
            <a:off x="4123723" y="51496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4" name="תיבת טקסט 153">
            <a:extLst>
              <a:ext uri="{FF2B5EF4-FFF2-40B4-BE49-F238E27FC236}">
                <a16:creationId xmlns:a16="http://schemas.microsoft.com/office/drawing/2014/main" id="{74D56D72-47B9-44B8-8617-36C5CB3F1036}"/>
              </a:ext>
            </a:extLst>
          </p:cNvPr>
          <p:cNvSpPr txBox="1"/>
          <p:nvPr/>
        </p:nvSpPr>
        <p:spPr>
          <a:xfrm>
            <a:off x="4436630" y="51496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5" name="תיבת טקסט 154">
            <a:extLst>
              <a:ext uri="{FF2B5EF4-FFF2-40B4-BE49-F238E27FC236}">
                <a16:creationId xmlns:a16="http://schemas.microsoft.com/office/drawing/2014/main" id="{E8B5140E-55BF-41FC-A877-9CF4F4C1C11A}"/>
              </a:ext>
            </a:extLst>
          </p:cNvPr>
          <p:cNvSpPr txBox="1"/>
          <p:nvPr/>
        </p:nvSpPr>
        <p:spPr>
          <a:xfrm>
            <a:off x="4749537" y="51496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6" name="תיבת טקסט 155">
            <a:extLst>
              <a:ext uri="{FF2B5EF4-FFF2-40B4-BE49-F238E27FC236}">
                <a16:creationId xmlns:a16="http://schemas.microsoft.com/office/drawing/2014/main" id="{01AEBD98-5D97-4A5A-9524-EAC7F7EBA3D6}"/>
              </a:ext>
            </a:extLst>
          </p:cNvPr>
          <p:cNvSpPr txBox="1"/>
          <p:nvPr/>
        </p:nvSpPr>
        <p:spPr>
          <a:xfrm>
            <a:off x="681746" y="55189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7" name="תיבת טקסט 156">
            <a:extLst>
              <a:ext uri="{FF2B5EF4-FFF2-40B4-BE49-F238E27FC236}">
                <a16:creationId xmlns:a16="http://schemas.microsoft.com/office/drawing/2014/main" id="{E884D127-393E-4470-AA66-52D0BF1572B2}"/>
              </a:ext>
            </a:extLst>
          </p:cNvPr>
          <p:cNvSpPr txBox="1"/>
          <p:nvPr/>
        </p:nvSpPr>
        <p:spPr>
          <a:xfrm>
            <a:off x="994653" y="55189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8" name="תיבת טקסט 157">
            <a:extLst>
              <a:ext uri="{FF2B5EF4-FFF2-40B4-BE49-F238E27FC236}">
                <a16:creationId xmlns:a16="http://schemas.microsoft.com/office/drawing/2014/main" id="{683E6E3D-7498-401F-8A6A-7ADCAAD0B3D9}"/>
              </a:ext>
            </a:extLst>
          </p:cNvPr>
          <p:cNvSpPr txBox="1"/>
          <p:nvPr/>
        </p:nvSpPr>
        <p:spPr>
          <a:xfrm>
            <a:off x="1307560" y="55189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9" name="תיבת טקסט 158">
            <a:extLst>
              <a:ext uri="{FF2B5EF4-FFF2-40B4-BE49-F238E27FC236}">
                <a16:creationId xmlns:a16="http://schemas.microsoft.com/office/drawing/2014/main" id="{2C2B2D94-3A4B-4BD6-9AB6-DDD8B46DB69C}"/>
              </a:ext>
            </a:extLst>
          </p:cNvPr>
          <p:cNvSpPr txBox="1"/>
          <p:nvPr/>
        </p:nvSpPr>
        <p:spPr>
          <a:xfrm>
            <a:off x="1620467" y="55189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0" name="תיבת טקסט 159">
            <a:extLst>
              <a:ext uri="{FF2B5EF4-FFF2-40B4-BE49-F238E27FC236}">
                <a16:creationId xmlns:a16="http://schemas.microsoft.com/office/drawing/2014/main" id="{89F39300-D25D-42CB-B708-7FD69F2B551F}"/>
              </a:ext>
            </a:extLst>
          </p:cNvPr>
          <p:cNvSpPr txBox="1"/>
          <p:nvPr/>
        </p:nvSpPr>
        <p:spPr>
          <a:xfrm>
            <a:off x="1933374" y="55189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1" name="תיבת טקסט 160">
            <a:extLst>
              <a:ext uri="{FF2B5EF4-FFF2-40B4-BE49-F238E27FC236}">
                <a16:creationId xmlns:a16="http://schemas.microsoft.com/office/drawing/2014/main" id="{058DA7FD-4440-4C42-9F06-38EC5585FB7F}"/>
              </a:ext>
            </a:extLst>
          </p:cNvPr>
          <p:cNvSpPr txBox="1"/>
          <p:nvPr/>
        </p:nvSpPr>
        <p:spPr>
          <a:xfrm>
            <a:off x="2246281" y="55189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2" name="תיבת טקסט 161">
            <a:extLst>
              <a:ext uri="{FF2B5EF4-FFF2-40B4-BE49-F238E27FC236}">
                <a16:creationId xmlns:a16="http://schemas.microsoft.com/office/drawing/2014/main" id="{E07C52B6-A6F3-4C2E-87FC-E7AB95D24D17}"/>
              </a:ext>
            </a:extLst>
          </p:cNvPr>
          <p:cNvSpPr txBox="1"/>
          <p:nvPr/>
        </p:nvSpPr>
        <p:spPr>
          <a:xfrm>
            <a:off x="2559188" y="55189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3" name="תיבת טקסט 162">
            <a:extLst>
              <a:ext uri="{FF2B5EF4-FFF2-40B4-BE49-F238E27FC236}">
                <a16:creationId xmlns:a16="http://schemas.microsoft.com/office/drawing/2014/main" id="{75BA8018-06FC-468D-A7FD-A1843000F4C9}"/>
              </a:ext>
            </a:extLst>
          </p:cNvPr>
          <p:cNvSpPr txBox="1"/>
          <p:nvPr/>
        </p:nvSpPr>
        <p:spPr>
          <a:xfrm>
            <a:off x="2883316" y="5518945"/>
            <a:ext cx="301686" cy="369332"/>
          </a:xfrm>
          <a:prstGeom prst="rect">
            <a:avLst/>
          </a:prstGeom>
          <a:noFill/>
        </p:spPr>
        <p:txBody>
          <a:bodyPr wrap="none" rtlCol="0">
            <a:spAutoFit/>
          </a:bodyPr>
          <a:lstStyle/>
          <a:p>
            <a:r>
              <a:rPr lang="en-US">
                <a:solidFill>
                  <a:schemeClr val="bg1"/>
                </a:solidFill>
              </a:rPr>
              <a:t>0</a:t>
            </a:r>
            <a:endParaRPr lang="en-IL">
              <a:solidFill>
                <a:schemeClr val="bg1"/>
              </a:solidFill>
            </a:endParaRPr>
          </a:p>
        </p:txBody>
      </p:sp>
      <p:sp>
        <p:nvSpPr>
          <p:cNvPr id="164" name="תיבת טקסט 163">
            <a:extLst>
              <a:ext uri="{FF2B5EF4-FFF2-40B4-BE49-F238E27FC236}">
                <a16:creationId xmlns:a16="http://schemas.microsoft.com/office/drawing/2014/main" id="{85DA2E37-B3FA-4465-B686-60BC6DEEF042}"/>
              </a:ext>
            </a:extLst>
          </p:cNvPr>
          <p:cNvSpPr txBox="1"/>
          <p:nvPr/>
        </p:nvSpPr>
        <p:spPr>
          <a:xfrm>
            <a:off x="3125691" y="55189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5" name="תיבת טקסט 164">
            <a:extLst>
              <a:ext uri="{FF2B5EF4-FFF2-40B4-BE49-F238E27FC236}">
                <a16:creationId xmlns:a16="http://schemas.microsoft.com/office/drawing/2014/main" id="{3A074043-CEB7-4785-A811-C7331FD17253}"/>
              </a:ext>
            </a:extLst>
          </p:cNvPr>
          <p:cNvSpPr txBox="1"/>
          <p:nvPr/>
        </p:nvSpPr>
        <p:spPr>
          <a:xfrm>
            <a:off x="3438598" y="55189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6" name="תיבת טקסט 165">
            <a:extLst>
              <a:ext uri="{FF2B5EF4-FFF2-40B4-BE49-F238E27FC236}">
                <a16:creationId xmlns:a16="http://schemas.microsoft.com/office/drawing/2014/main" id="{AE9D18CB-A9DC-4B06-A80B-88B47F07B4DD}"/>
              </a:ext>
            </a:extLst>
          </p:cNvPr>
          <p:cNvSpPr txBox="1"/>
          <p:nvPr/>
        </p:nvSpPr>
        <p:spPr>
          <a:xfrm>
            <a:off x="3751505" y="55189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7" name="תיבת טקסט 166">
            <a:extLst>
              <a:ext uri="{FF2B5EF4-FFF2-40B4-BE49-F238E27FC236}">
                <a16:creationId xmlns:a16="http://schemas.microsoft.com/office/drawing/2014/main" id="{081EABF4-6A7D-4F73-A8CB-C1A0B342FB83}"/>
              </a:ext>
            </a:extLst>
          </p:cNvPr>
          <p:cNvSpPr txBox="1"/>
          <p:nvPr/>
        </p:nvSpPr>
        <p:spPr>
          <a:xfrm>
            <a:off x="4064412" y="55189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8" name="תיבת טקסט 167">
            <a:extLst>
              <a:ext uri="{FF2B5EF4-FFF2-40B4-BE49-F238E27FC236}">
                <a16:creationId xmlns:a16="http://schemas.microsoft.com/office/drawing/2014/main" id="{0DE51F66-4BE9-4A17-AE36-1660B3E041B8}"/>
              </a:ext>
            </a:extLst>
          </p:cNvPr>
          <p:cNvSpPr txBox="1"/>
          <p:nvPr/>
        </p:nvSpPr>
        <p:spPr>
          <a:xfrm>
            <a:off x="4377319" y="55189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9" name="תיבת טקסט 168">
            <a:extLst>
              <a:ext uri="{FF2B5EF4-FFF2-40B4-BE49-F238E27FC236}">
                <a16:creationId xmlns:a16="http://schemas.microsoft.com/office/drawing/2014/main" id="{4ACF4BF0-0FA0-460D-917C-6C90DE47DEBE}"/>
              </a:ext>
            </a:extLst>
          </p:cNvPr>
          <p:cNvSpPr txBox="1"/>
          <p:nvPr/>
        </p:nvSpPr>
        <p:spPr>
          <a:xfrm>
            <a:off x="4690226" y="55189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70" name="תיבת טקסט 169">
            <a:extLst>
              <a:ext uri="{FF2B5EF4-FFF2-40B4-BE49-F238E27FC236}">
                <a16:creationId xmlns:a16="http://schemas.microsoft.com/office/drawing/2014/main" id="{42C9D821-9345-4DC4-B6B9-4CCF8678F672}"/>
              </a:ext>
            </a:extLst>
          </p:cNvPr>
          <p:cNvSpPr txBox="1"/>
          <p:nvPr/>
        </p:nvSpPr>
        <p:spPr>
          <a:xfrm>
            <a:off x="681746"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1" name="תיבת טקסט 170">
            <a:extLst>
              <a:ext uri="{FF2B5EF4-FFF2-40B4-BE49-F238E27FC236}">
                <a16:creationId xmlns:a16="http://schemas.microsoft.com/office/drawing/2014/main" id="{864162EA-EA0F-456D-ABCF-41FA928012CA}"/>
              </a:ext>
            </a:extLst>
          </p:cNvPr>
          <p:cNvSpPr txBox="1"/>
          <p:nvPr/>
        </p:nvSpPr>
        <p:spPr>
          <a:xfrm>
            <a:off x="994653"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2" name="תיבת טקסט 171">
            <a:extLst>
              <a:ext uri="{FF2B5EF4-FFF2-40B4-BE49-F238E27FC236}">
                <a16:creationId xmlns:a16="http://schemas.microsoft.com/office/drawing/2014/main" id="{6C570BE0-7E6F-43D3-B099-C85D3E50B712}"/>
              </a:ext>
            </a:extLst>
          </p:cNvPr>
          <p:cNvSpPr txBox="1"/>
          <p:nvPr/>
        </p:nvSpPr>
        <p:spPr>
          <a:xfrm>
            <a:off x="1307560"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3" name="תיבת טקסט 172">
            <a:extLst>
              <a:ext uri="{FF2B5EF4-FFF2-40B4-BE49-F238E27FC236}">
                <a16:creationId xmlns:a16="http://schemas.microsoft.com/office/drawing/2014/main" id="{6F5B0938-1382-4FCA-A476-E4BE77565242}"/>
              </a:ext>
            </a:extLst>
          </p:cNvPr>
          <p:cNvSpPr txBox="1"/>
          <p:nvPr/>
        </p:nvSpPr>
        <p:spPr>
          <a:xfrm>
            <a:off x="1620467"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4" name="תיבת טקסט 173">
            <a:extLst>
              <a:ext uri="{FF2B5EF4-FFF2-40B4-BE49-F238E27FC236}">
                <a16:creationId xmlns:a16="http://schemas.microsoft.com/office/drawing/2014/main" id="{1BF9B22C-1B57-4A78-9E4B-9BA71FB42614}"/>
              </a:ext>
            </a:extLst>
          </p:cNvPr>
          <p:cNvSpPr txBox="1"/>
          <p:nvPr/>
        </p:nvSpPr>
        <p:spPr>
          <a:xfrm>
            <a:off x="1933374"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5" name="תיבת טקסט 174">
            <a:extLst>
              <a:ext uri="{FF2B5EF4-FFF2-40B4-BE49-F238E27FC236}">
                <a16:creationId xmlns:a16="http://schemas.microsoft.com/office/drawing/2014/main" id="{6BB8BA34-1ACE-4781-8EC8-15AE890CF0F1}"/>
              </a:ext>
            </a:extLst>
          </p:cNvPr>
          <p:cNvSpPr txBox="1"/>
          <p:nvPr/>
        </p:nvSpPr>
        <p:spPr>
          <a:xfrm>
            <a:off x="2246281"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6" name="תיבת טקסט 175">
            <a:extLst>
              <a:ext uri="{FF2B5EF4-FFF2-40B4-BE49-F238E27FC236}">
                <a16:creationId xmlns:a16="http://schemas.microsoft.com/office/drawing/2014/main" id="{0D47396D-B58C-4343-A029-098DF8B516A4}"/>
              </a:ext>
            </a:extLst>
          </p:cNvPr>
          <p:cNvSpPr txBox="1"/>
          <p:nvPr/>
        </p:nvSpPr>
        <p:spPr>
          <a:xfrm>
            <a:off x="2559188"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7" name="תיבת טקסט 176">
            <a:extLst>
              <a:ext uri="{FF2B5EF4-FFF2-40B4-BE49-F238E27FC236}">
                <a16:creationId xmlns:a16="http://schemas.microsoft.com/office/drawing/2014/main" id="{FE0410D7-20E4-4520-BAD1-0C20EBB38025}"/>
              </a:ext>
            </a:extLst>
          </p:cNvPr>
          <p:cNvSpPr txBox="1"/>
          <p:nvPr/>
        </p:nvSpPr>
        <p:spPr>
          <a:xfrm>
            <a:off x="2872095"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8" name="תיבת טקסט 177">
            <a:extLst>
              <a:ext uri="{FF2B5EF4-FFF2-40B4-BE49-F238E27FC236}">
                <a16:creationId xmlns:a16="http://schemas.microsoft.com/office/drawing/2014/main" id="{46AD38C2-0FCC-4EF0-BA3B-69860F78AF47}"/>
              </a:ext>
            </a:extLst>
          </p:cNvPr>
          <p:cNvSpPr txBox="1"/>
          <p:nvPr/>
        </p:nvSpPr>
        <p:spPr>
          <a:xfrm>
            <a:off x="3185002"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9" name="תיבת טקסט 178">
            <a:extLst>
              <a:ext uri="{FF2B5EF4-FFF2-40B4-BE49-F238E27FC236}">
                <a16:creationId xmlns:a16="http://schemas.microsoft.com/office/drawing/2014/main" id="{1CC701CF-BE96-4FE0-A414-12F6B14D36C2}"/>
              </a:ext>
            </a:extLst>
          </p:cNvPr>
          <p:cNvSpPr txBox="1"/>
          <p:nvPr/>
        </p:nvSpPr>
        <p:spPr>
          <a:xfrm>
            <a:off x="3497909"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0" name="תיבת טקסט 179">
            <a:extLst>
              <a:ext uri="{FF2B5EF4-FFF2-40B4-BE49-F238E27FC236}">
                <a16:creationId xmlns:a16="http://schemas.microsoft.com/office/drawing/2014/main" id="{BD22BA10-69B1-4991-883C-85A5A1713A3C}"/>
              </a:ext>
            </a:extLst>
          </p:cNvPr>
          <p:cNvSpPr txBox="1"/>
          <p:nvPr/>
        </p:nvSpPr>
        <p:spPr>
          <a:xfrm>
            <a:off x="3810816"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1" name="תיבת טקסט 180">
            <a:extLst>
              <a:ext uri="{FF2B5EF4-FFF2-40B4-BE49-F238E27FC236}">
                <a16:creationId xmlns:a16="http://schemas.microsoft.com/office/drawing/2014/main" id="{E2745685-AA83-4C4F-AAD5-542DC74BC59D}"/>
              </a:ext>
            </a:extLst>
          </p:cNvPr>
          <p:cNvSpPr txBox="1"/>
          <p:nvPr/>
        </p:nvSpPr>
        <p:spPr>
          <a:xfrm>
            <a:off x="4123723"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2" name="תיבת טקסט 181">
            <a:extLst>
              <a:ext uri="{FF2B5EF4-FFF2-40B4-BE49-F238E27FC236}">
                <a16:creationId xmlns:a16="http://schemas.microsoft.com/office/drawing/2014/main" id="{F799324E-9BC5-4324-87FF-54FCBB72A960}"/>
              </a:ext>
            </a:extLst>
          </p:cNvPr>
          <p:cNvSpPr txBox="1"/>
          <p:nvPr/>
        </p:nvSpPr>
        <p:spPr>
          <a:xfrm>
            <a:off x="4436630"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3" name="תיבת טקסט 182">
            <a:extLst>
              <a:ext uri="{FF2B5EF4-FFF2-40B4-BE49-F238E27FC236}">
                <a16:creationId xmlns:a16="http://schemas.microsoft.com/office/drawing/2014/main" id="{B78784F2-1CF3-4EB8-8BE5-6A6FB72EB41D}"/>
              </a:ext>
            </a:extLst>
          </p:cNvPr>
          <p:cNvSpPr txBox="1"/>
          <p:nvPr/>
        </p:nvSpPr>
        <p:spPr>
          <a:xfrm>
            <a:off x="4749537" y="58882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5" name="תיבת טקסט 184">
            <a:extLst>
              <a:ext uri="{FF2B5EF4-FFF2-40B4-BE49-F238E27FC236}">
                <a16:creationId xmlns:a16="http://schemas.microsoft.com/office/drawing/2014/main" id="{FD8B666B-D2DD-402A-BE07-07D1D7E2EF88}"/>
              </a:ext>
            </a:extLst>
          </p:cNvPr>
          <p:cNvSpPr txBox="1"/>
          <p:nvPr/>
        </p:nvSpPr>
        <p:spPr>
          <a:xfrm>
            <a:off x="3125690" y="4041617"/>
            <a:ext cx="372218"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86" name="תיבת טקסט 185">
            <a:extLst>
              <a:ext uri="{FF2B5EF4-FFF2-40B4-BE49-F238E27FC236}">
                <a16:creationId xmlns:a16="http://schemas.microsoft.com/office/drawing/2014/main" id="{4BC5FC87-8C2F-446D-921E-BB79C50183BD}"/>
              </a:ext>
            </a:extLst>
          </p:cNvPr>
          <p:cNvSpPr txBox="1"/>
          <p:nvPr/>
        </p:nvSpPr>
        <p:spPr>
          <a:xfrm>
            <a:off x="3125691" y="3672285"/>
            <a:ext cx="372218"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5" name="מציין מיקום של מספר שקופית 4">
            <a:extLst>
              <a:ext uri="{FF2B5EF4-FFF2-40B4-BE49-F238E27FC236}">
                <a16:creationId xmlns:a16="http://schemas.microsoft.com/office/drawing/2014/main" id="{BD5AB3A5-89F3-4257-8C6D-42F087E24ECC}"/>
              </a:ext>
            </a:extLst>
          </p:cNvPr>
          <p:cNvSpPr>
            <a:spLocks noGrp="1"/>
          </p:cNvSpPr>
          <p:nvPr>
            <p:ph type="sldNum" sz="quarter" idx="12"/>
          </p:nvPr>
        </p:nvSpPr>
        <p:spPr/>
        <p:txBody>
          <a:bodyPr/>
          <a:lstStyle/>
          <a:p>
            <a:fld id="{E40FB71B-CC77-4C54-A1B1-55F326C89BA6}" type="slidenum">
              <a:rPr lang="en-US" smtClean="0"/>
              <a:t>35</a:t>
            </a:fld>
            <a:endParaRPr lang="en-US"/>
          </a:p>
        </p:txBody>
      </p:sp>
    </p:spTree>
    <p:extLst>
      <p:ext uri="{BB962C8B-B14F-4D97-AF65-F5344CB8AC3E}">
        <p14:creationId xmlns:p14="http://schemas.microsoft.com/office/powerpoint/2010/main" val="28063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C3479A-CE08-4D7F-9D93-AB86074D2304}"/>
              </a:ext>
            </a:extLst>
          </p:cNvPr>
          <p:cNvSpPr>
            <a:spLocks noGrp="1"/>
          </p:cNvSpPr>
          <p:nvPr>
            <p:ph type="title"/>
          </p:nvPr>
        </p:nvSpPr>
        <p:spPr>
          <a:xfrm>
            <a:off x="1143001" y="400159"/>
            <a:ext cx="9905998" cy="1478570"/>
          </a:xfrm>
        </p:spPr>
        <p:txBody>
          <a:bodyPr/>
          <a:lstStyle/>
          <a:p>
            <a:r>
              <a:rPr lang="he-IL"/>
              <a:t>ככה זה נראה אצלנו</a:t>
            </a:r>
            <a:endParaRPr lang="en-IL"/>
          </a:p>
        </p:txBody>
      </p:sp>
      <p:grpSp>
        <p:nvGrpSpPr>
          <p:cNvPr id="43" name="קבוצה 42">
            <a:extLst>
              <a:ext uri="{FF2B5EF4-FFF2-40B4-BE49-F238E27FC236}">
                <a16:creationId xmlns:a16="http://schemas.microsoft.com/office/drawing/2014/main" id="{FADB1A6C-A175-4B57-83CA-9881C2CB8C08}"/>
              </a:ext>
            </a:extLst>
          </p:cNvPr>
          <p:cNvGrpSpPr/>
          <p:nvPr/>
        </p:nvGrpSpPr>
        <p:grpSpPr>
          <a:xfrm>
            <a:off x="2190033" y="1825625"/>
            <a:ext cx="9163767" cy="4486275"/>
            <a:chOff x="2190033" y="1825625"/>
            <a:chExt cx="9163767" cy="4486275"/>
          </a:xfrm>
        </p:grpSpPr>
        <p:pic>
          <p:nvPicPr>
            <p:cNvPr id="4" name="תמונה 3">
              <a:extLst>
                <a:ext uri="{FF2B5EF4-FFF2-40B4-BE49-F238E27FC236}">
                  <a16:creationId xmlns:a16="http://schemas.microsoft.com/office/drawing/2014/main" id="{421D19AC-2FEA-4EA3-80CA-8B2B40412CF3}"/>
                </a:ext>
              </a:extLst>
            </p:cNvPr>
            <p:cNvPicPr>
              <a:picLocks noChangeAspect="1"/>
            </p:cNvPicPr>
            <p:nvPr/>
          </p:nvPicPr>
          <p:blipFill>
            <a:blip r:embed="rId2"/>
            <a:stretch>
              <a:fillRect/>
            </a:stretch>
          </p:blipFill>
          <p:spPr>
            <a:xfrm>
              <a:off x="7753800" y="2637030"/>
              <a:ext cx="3600000" cy="3674870"/>
            </a:xfrm>
            <a:prstGeom prst="rect">
              <a:avLst/>
            </a:prstGeom>
          </p:spPr>
        </p:pic>
        <p:cxnSp>
          <p:nvCxnSpPr>
            <p:cNvPr id="13" name="מחבר ישר 12">
              <a:extLst>
                <a:ext uri="{FF2B5EF4-FFF2-40B4-BE49-F238E27FC236}">
                  <a16:creationId xmlns:a16="http://schemas.microsoft.com/office/drawing/2014/main" id="{B652D090-D6DD-4A0B-8A5E-6FF6B7570471}"/>
                </a:ext>
              </a:extLst>
            </p:cNvPr>
            <p:cNvCxnSpPr/>
            <p:nvPr/>
          </p:nvCxnSpPr>
          <p:spPr>
            <a:xfrm flipH="1">
              <a:off x="2190033" y="3545840"/>
              <a:ext cx="6567887" cy="1482532"/>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5" name="מחבר ישר 14">
              <a:extLst>
                <a:ext uri="{FF2B5EF4-FFF2-40B4-BE49-F238E27FC236}">
                  <a16:creationId xmlns:a16="http://schemas.microsoft.com/office/drawing/2014/main" id="{066BAE0C-251C-41FC-93FA-D559DC2E364B}"/>
                </a:ext>
              </a:extLst>
            </p:cNvPr>
            <p:cNvCxnSpPr>
              <a:cxnSpLocks/>
            </p:cNvCxnSpPr>
            <p:nvPr/>
          </p:nvCxnSpPr>
          <p:spPr>
            <a:xfrm flipH="1">
              <a:off x="4677217" y="3545840"/>
              <a:ext cx="5889184" cy="140208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7" name="מלבן 6">
              <a:extLst>
                <a:ext uri="{FF2B5EF4-FFF2-40B4-BE49-F238E27FC236}">
                  <a16:creationId xmlns:a16="http://schemas.microsoft.com/office/drawing/2014/main" id="{A36F7D29-132C-45E2-AC96-B93F75D18844}"/>
                </a:ext>
              </a:extLst>
            </p:cNvPr>
            <p:cNvSpPr/>
            <p:nvPr/>
          </p:nvSpPr>
          <p:spPr>
            <a:xfrm>
              <a:off x="8757920" y="1825625"/>
              <a:ext cx="1808480" cy="1720215"/>
            </a:xfrm>
            <a:prstGeom prst="rect">
              <a:avLst/>
            </a:prstGeom>
            <a:solidFill>
              <a:srgbClr val="B2B2B2">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 name="מחבר ישר 8">
              <a:extLst>
                <a:ext uri="{FF2B5EF4-FFF2-40B4-BE49-F238E27FC236}">
                  <a16:creationId xmlns:a16="http://schemas.microsoft.com/office/drawing/2014/main" id="{80614D81-9F28-469A-AB76-F489BC560043}"/>
                </a:ext>
              </a:extLst>
            </p:cNvPr>
            <p:cNvCxnSpPr/>
            <p:nvPr/>
          </p:nvCxnSpPr>
          <p:spPr>
            <a:xfrm flipH="1">
              <a:off x="2190033" y="1825625"/>
              <a:ext cx="6567887" cy="472123"/>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1" name="מחבר ישר 10">
              <a:extLst>
                <a:ext uri="{FF2B5EF4-FFF2-40B4-BE49-F238E27FC236}">
                  <a16:creationId xmlns:a16="http://schemas.microsoft.com/office/drawing/2014/main" id="{CBE2B39D-C622-4910-9211-340A29ED4908}"/>
                </a:ext>
              </a:extLst>
            </p:cNvPr>
            <p:cNvCxnSpPr>
              <a:cxnSpLocks/>
            </p:cNvCxnSpPr>
            <p:nvPr/>
          </p:nvCxnSpPr>
          <p:spPr>
            <a:xfrm flipH="1">
              <a:off x="4074160" y="1825625"/>
              <a:ext cx="6492242" cy="565092"/>
            </a:xfrm>
            <a:prstGeom prst="line">
              <a:avLst/>
            </a:prstGeom>
            <a:ln w="76200"/>
          </p:spPr>
          <p:style>
            <a:lnRef idx="3">
              <a:schemeClr val="accent6"/>
            </a:lnRef>
            <a:fillRef idx="0">
              <a:schemeClr val="accent6"/>
            </a:fillRef>
            <a:effectRef idx="2">
              <a:schemeClr val="accent6"/>
            </a:effectRef>
            <a:fontRef idx="minor">
              <a:schemeClr val="tx1"/>
            </a:fontRef>
          </p:style>
        </p:cxnSp>
        <p:pic>
          <p:nvPicPr>
            <p:cNvPr id="6" name="תמונה 5">
              <a:extLst>
                <a:ext uri="{FF2B5EF4-FFF2-40B4-BE49-F238E27FC236}">
                  <a16:creationId xmlns:a16="http://schemas.microsoft.com/office/drawing/2014/main" id="{A1775DE5-54CC-4A3C-9105-7DA1F1FCADB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2570" t="12459" r="20139" b="11152"/>
            <a:stretch/>
          </p:blipFill>
          <p:spPr>
            <a:xfrm rot="5400000" flipV="1">
              <a:off x="2068313" y="2419468"/>
              <a:ext cx="2730624" cy="2487184"/>
            </a:xfrm>
            <a:prstGeom prst="rect">
              <a:avLst/>
            </a:prstGeom>
          </p:spPr>
        </p:pic>
        <mc:AlternateContent xmlns:mc="http://schemas.openxmlformats.org/markup-compatibility/2006" xmlns:a14="http://schemas.microsoft.com/office/drawing/2010/main">
          <mc:Choice Requires="a14">
            <p:sp>
              <p:nvSpPr>
                <p:cNvPr id="21" name="תיבת טקסט 20">
                  <a:extLst>
                    <a:ext uri="{FF2B5EF4-FFF2-40B4-BE49-F238E27FC236}">
                      <a16:creationId xmlns:a16="http://schemas.microsoft.com/office/drawing/2014/main" id="{B108C52F-47B8-4969-9254-2CC5E3F25732}"/>
                    </a:ext>
                  </a:extLst>
                </p:cNvPr>
                <p:cNvSpPr txBox="1"/>
                <p:nvPr/>
              </p:nvSpPr>
              <p:spPr>
                <a:xfrm>
                  <a:off x="2635058" y="2552780"/>
                  <a:ext cx="136144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4800" b="1" i="1" dirty="0" smtClean="0">
                            <a:solidFill>
                              <a:schemeClr val="bg1"/>
                            </a:solidFill>
                            <a:latin typeface="Cambria Math" panose="02040503050406030204" pitchFamily="18" charset="0"/>
                          </a:rPr>
                          <m:t>−</m:t>
                        </m:r>
                        <m:r>
                          <a:rPr lang="he-IL" sz="4800" b="1" i="1" dirty="0" smtClean="0">
                            <a:solidFill>
                              <a:schemeClr val="bg1"/>
                            </a:solidFill>
                            <a:latin typeface="Cambria Math" panose="02040503050406030204" pitchFamily="18" charset="0"/>
                          </a:rPr>
                          <m:t>𝟏</m:t>
                        </m:r>
                      </m:oMath>
                    </m:oMathPara>
                  </a14:m>
                  <a:endParaRPr lang="en-IL" sz="4800" b="1">
                    <a:solidFill>
                      <a:schemeClr val="bg1"/>
                    </a:solidFill>
                  </a:endParaRPr>
                </a:p>
              </p:txBody>
            </p:sp>
          </mc:Choice>
          <mc:Fallback xmlns="">
            <p:sp>
              <p:nvSpPr>
                <p:cNvPr id="21" name="תיבת טקסט 20">
                  <a:extLst>
                    <a:ext uri="{FF2B5EF4-FFF2-40B4-BE49-F238E27FC236}">
                      <a16:creationId xmlns:a16="http://schemas.microsoft.com/office/drawing/2014/main" id="{B108C52F-47B8-4969-9254-2CC5E3F25732}"/>
                    </a:ext>
                  </a:extLst>
                </p:cNvPr>
                <p:cNvSpPr txBox="1">
                  <a:spLocks noRot="1" noChangeAspect="1" noMove="1" noResize="1" noEditPoints="1" noAdjustHandles="1" noChangeArrowheads="1" noChangeShapeType="1" noTextEdit="1"/>
                </p:cNvSpPr>
                <p:nvPr/>
              </p:nvSpPr>
              <p:spPr>
                <a:xfrm>
                  <a:off x="2635058" y="2552780"/>
                  <a:ext cx="1361440" cy="83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תיבת טקסט 21">
                  <a:extLst>
                    <a:ext uri="{FF2B5EF4-FFF2-40B4-BE49-F238E27FC236}">
                      <a16:creationId xmlns:a16="http://schemas.microsoft.com/office/drawing/2014/main" id="{F652942D-D4F5-48DE-8044-CD455E57E9FE}"/>
                    </a:ext>
                  </a:extLst>
                </p:cNvPr>
                <p:cNvSpPr txBox="1"/>
                <p:nvPr/>
              </p:nvSpPr>
              <p:spPr>
                <a:xfrm>
                  <a:off x="3264751" y="368839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2" name="תיבת טקסט 21">
                  <a:extLst>
                    <a:ext uri="{FF2B5EF4-FFF2-40B4-BE49-F238E27FC236}">
                      <a16:creationId xmlns:a16="http://schemas.microsoft.com/office/drawing/2014/main" id="{F652942D-D4F5-48DE-8044-CD455E57E9FE}"/>
                    </a:ext>
                  </a:extLst>
                </p:cNvPr>
                <p:cNvSpPr txBox="1">
                  <a:spLocks noRot="1" noChangeAspect="1" noMove="1" noResize="1" noEditPoints="1" noAdjustHandles="1" noChangeArrowheads="1" noChangeShapeType="1" noTextEdit="1"/>
                </p:cNvSpPr>
                <p:nvPr/>
              </p:nvSpPr>
              <p:spPr>
                <a:xfrm>
                  <a:off x="3264751" y="3688396"/>
                  <a:ext cx="365305" cy="2813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2DDE5973-6854-48E6-A611-5DB481D0D9E5}"/>
                    </a:ext>
                  </a:extLst>
                </p:cNvPr>
                <p:cNvSpPr txBox="1"/>
                <p:nvPr/>
              </p:nvSpPr>
              <p:spPr>
                <a:xfrm>
                  <a:off x="3318487" y="3850459"/>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3" name="תיבת טקסט 22">
                  <a:extLst>
                    <a:ext uri="{FF2B5EF4-FFF2-40B4-BE49-F238E27FC236}">
                      <a16:creationId xmlns:a16="http://schemas.microsoft.com/office/drawing/2014/main" id="{2DDE5973-6854-48E6-A611-5DB481D0D9E5}"/>
                    </a:ext>
                  </a:extLst>
                </p:cNvPr>
                <p:cNvSpPr txBox="1">
                  <a:spLocks noRot="1" noChangeAspect="1" noMove="1" noResize="1" noEditPoints="1" noAdjustHandles="1" noChangeArrowheads="1" noChangeShapeType="1" noTextEdit="1"/>
                </p:cNvSpPr>
                <p:nvPr/>
              </p:nvSpPr>
              <p:spPr>
                <a:xfrm>
                  <a:off x="3318487" y="3850459"/>
                  <a:ext cx="365305" cy="281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תיבת טקסט 23">
                  <a:extLst>
                    <a:ext uri="{FF2B5EF4-FFF2-40B4-BE49-F238E27FC236}">
                      <a16:creationId xmlns:a16="http://schemas.microsoft.com/office/drawing/2014/main" id="{985F476A-1482-4AEC-894F-53BEAD6DACC0}"/>
                    </a:ext>
                  </a:extLst>
                </p:cNvPr>
                <p:cNvSpPr txBox="1"/>
                <p:nvPr/>
              </p:nvSpPr>
              <p:spPr>
                <a:xfrm>
                  <a:off x="3372223" y="4012522"/>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4" name="תיבת טקסט 23">
                  <a:extLst>
                    <a:ext uri="{FF2B5EF4-FFF2-40B4-BE49-F238E27FC236}">
                      <a16:creationId xmlns:a16="http://schemas.microsoft.com/office/drawing/2014/main" id="{985F476A-1482-4AEC-894F-53BEAD6DACC0}"/>
                    </a:ext>
                  </a:extLst>
                </p:cNvPr>
                <p:cNvSpPr txBox="1">
                  <a:spLocks noRot="1" noChangeAspect="1" noMove="1" noResize="1" noEditPoints="1" noAdjustHandles="1" noChangeArrowheads="1" noChangeShapeType="1" noTextEdit="1"/>
                </p:cNvSpPr>
                <p:nvPr/>
              </p:nvSpPr>
              <p:spPr>
                <a:xfrm>
                  <a:off x="3372223" y="4012522"/>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תיבת טקסט 24">
                  <a:extLst>
                    <a:ext uri="{FF2B5EF4-FFF2-40B4-BE49-F238E27FC236}">
                      <a16:creationId xmlns:a16="http://schemas.microsoft.com/office/drawing/2014/main" id="{49792B40-A3F5-45BC-ABA8-0798944404DA}"/>
                    </a:ext>
                  </a:extLst>
                </p:cNvPr>
                <p:cNvSpPr txBox="1"/>
                <p:nvPr/>
              </p:nvSpPr>
              <p:spPr>
                <a:xfrm>
                  <a:off x="3425959" y="4174585"/>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5" name="תיבת טקסט 24">
                  <a:extLst>
                    <a:ext uri="{FF2B5EF4-FFF2-40B4-BE49-F238E27FC236}">
                      <a16:creationId xmlns:a16="http://schemas.microsoft.com/office/drawing/2014/main" id="{49792B40-A3F5-45BC-ABA8-0798944404DA}"/>
                    </a:ext>
                  </a:extLst>
                </p:cNvPr>
                <p:cNvSpPr txBox="1">
                  <a:spLocks noRot="1" noChangeAspect="1" noMove="1" noResize="1" noEditPoints="1" noAdjustHandles="1" noChangeArrowheads="1" noChangeShapeType="1" noTextEdit="1"/>
                </p:cNvSpPr>
                <p:nvPr/>
              </p:nvSpPr>
              <p:spPr>
                <a:xfrm>
                  <a:off x="3425959" y="4174585"/>
                  <a:ext cx="365305" cy="281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658B2118-ED1B-45ED-9827-32ECAECEE7AC}"/>
                    </a:ext>
                  </a:extLst>
                </p:cNvPr>
                <p:cNvSpPr txBox="1"/>
                <p:nvPr/>
              </p:nvSpPr>
              <p:spPr>
                <a:xfrm>
                  <a:off x="3301103" y="4304019"/>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6" name="תיבת טקסט 25">
                  <a:extLst>
                    <a:ext uri="{FF2B5EF4-FFF2-40B4-BE49-F238E27FC236}">
                      <a16:creationId xmlns:a16="http://schemas.microsoft.com/office/drawing/2014/main" id="{658B2118-ED1B-45ED-9827-32ECAECEE7AC}"/>
                    </a:ext>
                  </a:extLst>
                </p:cNvPr>
                <p:cNvSpPr txBox="1">
                  <a:spLocks noRot="1" noChangeAspect="1" noMove="1" noResize="1" noEditPoints="1" noAdjustHandles="1" noChangeArrowheads="1" noChangeShapeType="1" noTextEdit="1"/>
                </p:cNvSpPr>
                <p:nvPr/>
              </p:nvSpPr>
              <p:spPr>
                <a:xfrm>
                  <a:off x="3301103" y="4304019"/>
                  <a:ext cx="365305" cy="2813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תיבת טקסט 26">
                  <a:extLst>
                    <a:ext uri="{FF2B5EF4-FFF2-40B4-BE49-F238E27FC236}">
                      <a16:creationId xmlns:a16="http://schemas.microsoft.com/office/drawing/2014/main" id="{9DAA3575-85B3-4105-A748-C590FAAFB44D}"/>
                    </a:ext>
                  </a:extLst>
                </p:cNvPr>
                <p:cNvSpPr txBox="1"/>
                <p:nvPr/>
              </p:nvSpPr>
              <p:spPr>
                <a:xfrm>
                  <a:off x="3176247" y="4433453"/>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7" name="תיבת טקסט 26">
                  <a:extLst>
                    <a:ext uri="{FF2B5EF4-FFF2-40B4-BE49-F238E27FC236}">
                      <a16:creationId xmlns:a16="http://schemas.microsoft.com/office/drawing/2014/main" id="{9DAA3575-85B3-4105-A748-C590FAAFB44D}"/>
                    </a:ext>
                  </a:extLst>
                </p:cNvPr>
                <p:cNvSpPr txBox="1">
                  <a:spLocks noRot="1" noChangeAspect="1" noMove="1" noResize="1" noEditPoints="1" noAdjustHandles="1" noChangeArrowheads="1" noChangeShapeType="1" noTextEdit="1"/>
                </p:cNvSpPr>
                <p:nvPr/>
              </p:nvSpPr>
              <p:spPr>
                <a:xfrm>
                  <a:off x="3176247" y="4433453"/>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תיבת טקסט 27">
                  <a:extLst>
                    <a:ext uri="{FF2B5EF4-FFF2-40B4-BE49-F238E27FC236}">
                      <a16:creationId xmlns:a16="http://schemas.microsoft.com/office/drawing/2014/main" id="{C81BCC81-D293-42A7-A575-3DF0EF73C680}"/>
                    </a:ext>
                  </a:extLst>
                </p:cNvPr>
                <p:cNvSpPr txBox="1"/>
                <p:nvPr/>
              </p:nvSpPr>
              <p:spPr>
                <a:xfrm>
                  <a:off x="3051391" y="4562887"/>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8" name="תיבת טקסט 27">
                  <a:extLst>
                    <a:ext uri="{FF2B5EF4-FFF2-40B4-BE49-F238E27FC236}">
                      <a16:creationId xmlns:a16="http://schemas.microsoft.com/office/drawing/2014/main" id="{C81BCC81-D293-42A7-A575-3DF0EF73C680}"/>
                    </a:ext>
                  </a:extLst>
                </p:cNvPr>
                <p:cNvSpPr txBox="1">
                  <a:spLocks noRot="1" noChangeAspect="1" noMove="1" noResize="1" noEditPoints="1" noAdjustHandles="1" noChangeArrowheads="1" noChangeShapeType="1" noTextEdit="1"/>
                </p:cNvSpPr>
                <p:nvPr/>
              </p:nvSpPr>
              <p:spPr>
                <a:xfrm>
                  <a:off x="3051391" y="4562887"/>
                  <a:ext cx="365305" cy="2813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תיבת טקסט 28">
                  <a:extLst>
                    <a:ext uri="{FF2B5EF4-FFF2-40B4-BE49-F238E27FC236}">
                      <a16:creationId xmlns:a16="http://schemas.microsoft.com/office/drawing/2014/main" id="{38E878F3-4171-41FA-BBEE-67A492463FAA}"/>
                    </a:ext>
                  </a:extLst>
                </p:cNvPr>
                <p:cNvSpPr txBox="1"/>
                <p:nvPr/>
              </p:nvSpPr>
              <p:spPr>
                <a:xfrm>
                  <a:off x="2999921" y="4732601"/>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9" name="תיבת טקסט 28">
                  <a:extLst>
                    <a:ext uri="{FF2B5EF4-FFF2-40B4-BE49-F238E27FC236}">
                      <a16:creationId xmlns:a16="http://schemas.microsoft.com/office/drawing/2014/main" id="{38E878F3-4171-41FA-BBEE-67A492463FAA}"/>
                    </a:ext>
                  </a:extLst>
                </p:cNvPr>
                <p:cNvSpPr txBox="1">
                  <a:spLocks noRot="1" noChangeAspect="1" noMove="1" noResize="1" noEditPoints="1" noAdjustHandles="1" noChangeArrowheads="1" noChangeShapeType="1" noTextEdit="1"/>
                </p:cNvSpPr>
                <p:nvPr/>
              </p:nvSpPr>
              <p:spPr>
                <a:xfrm>
                  <a:off x="2999921" y="4732601"/>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תיבת טקסט 29">
                  <a:extLst>
                    <a:ext uri="{FF2B5EF4-FFF2-40B4-BE49-F238E27FC236}">
                      <a16:creationId xmlns:a16="http://schemas.microsoft.com/office/drawing/2014/main" id="{4154E1F1-3C92-4755-9E54-4CD4848562C0}"/>
                    </a:ext>
                  </a:extLst>
                </p:cNvPr>
                <p:cNvSpPr txBox="1"/>
                <p:nvPr/>
              </p:nvSpPr>
              <p:spPr>
                <a:xfrm>
                  <a:off x="3314881" y="476208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0" name="תיבת טקסט 29">
                  <a:extLst>
                    <a:ext uri="{FF2B5EF4-FFF2-40B4-BE49-F238E27FC236}">
                      <a16:creationId xmlns:a16="http://schemas.microsoft.com/office/drawing/2014/main" id="{4154E1F1-3C92-4755-9E54-4CD4848562C0}"/>
                    </a:ext>
                  </a:extLst>
                </p:cNvPr>
                <p:cNvSpPr txBox="1">
                  <a:spLocks noRot="1" noChangeAspect="1" noMove="1" noResize="1" noEditPoints="1" noAdjustHandles="1" noChangeArrowheads="1" noChangeShapeType="1" noTextEdit="1"/>
                </p:cNvSpPr>
                <p:nvPr/>
              </p:nvSpPr>
              <p:spPr>
                <a:xfrm>
                  <a:off x="3314881" y="4762086"/>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תיבת טקסט 30">
                  <a:extLst>
                    <a:ext uri="{FF2B5EF4-FFF2-40B4-BE49-F238E27FC236}">
                      <a16:creationId xmlns:a16="http://schemas.microsoft.com/office/drawing/2014/main" id="{6B93F3A4-AE83-41B2-9B33-B57535650295}"/>
                    </a:ext>
                  </a:extLst>
                </p:cNvPr>
                <p:cNvSpPr txBox="1"/>
                <p:nvPr/>
              </p:nvSpPr>
              <p:spPr>
                <a:xfrm>
                  <a:off x="3416696" y="459900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1" name="תיבת טקסט 30">
                  <a:extLst>
                    <a:ext uri="{FF2B5EF4-FFF2-40B4-BE49-F238E27FC236}">
                      <a16:creationId xmlns:a16="http://schemas.microsoft.com/office/drawing/2014/main" id="{6B93F3A4-AE83-41B2-9B33-B57535650295}"/>
                    </a:ext>
                  </a:extLst>
                </p:cNvPr>
                <p:cNvSpPr txBox="1">
                  <a:spLocks noRot="1" noChangeAspect="1" noMove="1" noResize="1" noEditPoints="1" noAdjustHandles="1" noChangeArrowheads="1" noChangeShapeType="1" noTextEdit="1"/>
                </p:cNvSpPr>
                <p:nvPr/>
              </p:nvSpPr>
              <p:spPr>
                <a:xfrm>
                  <a:off x="3416696" y="4599006"/>
                  <a:ext cx="365305" cy="28132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תיבת טקסט 31">
                  <a:extLst>
                    <a:ext uri="{FF2B5EF4-FFF2-40B4-BE49-F238E27FC236}">
                      <a16:creationId xmlns:a16="http://schemas.microsoft.com/office/drawing/2014/main" id="{EFCFD278-C8A8-4EED-B909-CB195DE02249}"/>
                    </a:ext>
                  </a:extLst>
                </p:cNvPr>
                <p:cNvSpPr txBox="1"/>
                <p:nvPr/>
              </p:nvSpPr>
              <p:spPr>
                <a:xfrm>
                  <a:off x="3547878" y="446601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2" name="תיבת טקסט 31">
                  <a:extLst>
                    <a:ext uri="{FF2B5EF4-FFF2-40B4-BE49-F238E27FC236}">
                      <a16:creationId xmlns:a16="http://schemas.microsoft.com/office/drawing/2014/main" id="{EFCFD278-C8A8-4EED-B909-CB195DE02249}"/>
                    </a:ext>
                  </a:extLst>
                </p:cNvPr>
                <p:cNvSpPr txBox="1">
                  <a:spLocks noRot="1" noChangeAspect="1" noMove="1" noResize="1" noEditPoints="1" noAdjustHandles="1" noChangeArrowheads="1" noChangeShapeType="1" noTextEdit="1"/>
                </p:cNvSpPr>
                <p:nvPr/>
              </p:nvSpPr>
              <p:spPr>
                <a:xfrm>
                  <a:off x="3547878" y="4466016"/>
                  <a:ext cx="365305" cy="281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תיבת טקסט 32">
                  <a:extLst>
                    <a:ext uri="{FF2B5EF4-FFF2-40B4-BE49-F238E27FC236}">
                      <a16:creationId xmlns:a16="http://schemas.microsoft.com/office/drawing/2014/main" id="{6C849AA5-62E9-428E-A818-03F4055C939C}"/>
                    </a:ext>
                  </a:extLst>
                </p:cNvPr>
                <p:cNvSpPr txBox="1"/>
                <p:nvPr/>
              </p:nvSpPr>
              <p:spPr>
                <a:xfrm>
                  <a:off x="3679060" y="433302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3" name="תיבת טקסט 32">
                  <a:extLst>
                    <a:ext uri="{FF2B5EF4-FFF2-40B4-BE49-F238E27FC236}">
                      <a16:creationId xmlns:a16="http://schemas.microsoft.com/office/drawing/2014/main" id="{6C849AA5-62E9-428E-A818-03F4055C939C}"/>
                    </a:ext>
                  </a:extLst>
                </p:cNvPr>
                <p:cNvSpPr txBox="1">
                  <a:spLocks noRot="1" noChangeAspect="1" noMove="1" noResize="1" noEditPoints="1" noAdjustHandles="1" noChangeArrowheads="1" noChangeShapeType="1" noTextEdit="1"/>
                </p:cNvSpPr>
                <p:nvPr/>
              </p:nvSpPr>
              <p:spPr>
                <a:xfrm>
                  <a:off x="3679060" y="4333026"/>
                  <a:ext cx="365305" cy="2813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414D23F8-1E61-4659-A353-EDC0BE3763E8}"/>
                    </a:ext>
                  </a:extLst>
                </p:cNvPr>
                <p:cNvSpPr txBox="1"/>
                <p:nvPr/>
              </p:nvSpPr>
              <p:spPr>
                <a:xfrm>
                  <a:off x="3810242" y="420003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4" name="תיבת טקסט 33">
                  <a:extLst>
                    <a:ext uri="{FF2B5EF4-FFF2-40B4-BE49-F238E27FC236}">
                      <a16:creationId xmlns:a16="http://schemas.microsoft.com/office/drawing/2014/main" id="{414D23F8-1E61-4659-A353-EDC0BE3763E8}"/>
                    </a:ext>
                  </a:extLst>
                </p:cNvPr>
                <p:cNvSpPr txBox="1">
                  <a:spLocks noRot="1" noChangeAspect="1" noMove="1" noResize="1" noEditPoints="1" noAdjustHandles="1" noChangeArrowheads="1" noChangeShapeType="1" noTextEdit="1"/>
                </p:cNvSpPr>
                <p:nvPr/>
              </p:nvSpPr>
              <p:spPr>
                <a:xfrm>
                  <a:off x="3810242" y="4200036"/>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תיבת טקסט 34">
                  <a:extLst>
                    <a:ext uri="{FF2B5EF4-FFF2-40B4-BE49-F238E27FC236}">
                      <a16:creationId xmlns:a16="http://schemas.microsoft.com/office/drawing/2014/main" id="{769B3EDB-8DD9-4042-99C3-C567F310615A}"/>
                    </a:ext>
                  </a:extLst>
                </p:cNvPr>
                <p:cNvSpPr txBox="1"/>
                <p:nvPr/>
              </p:nvSpPr>
              <p:spPr>
                <a:xfrm>
                  <a:off x="4163587" y="3965553"/>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5" name="תיבת טקסט 34">
                  <a:extLst>
                    <a:ext uri="{FF2B5EF4-FFF2-40B4-BE49-F238E27FC236}">
                      <a16:creationId xmlns:a16="http://schemas.microsoft.com/office/drawing/2014/main" id="{769B3EDB-8DD9-4042-99C3-C567F310615A}"/>
                    </a:ext>
                  </a:extLst>
                </p:cNvPr>
                <p:cNvSpPr txBox="1">
                  <a:spLocks noRot="1" noChangeAspect="1" noMove="1" noResize="1" noEditPoints="1" noAdjustHandles="1" noChangeArrowheads="1" noChangeShapeType="1" noTextEdit="1"/>
                </p:cNvSpPr>
                <p:nvPr/>
              </p:nvSpPr>
              <p:spPr>
                <a:xfrm>
                  <a:off x="4163587" y="3965553"/>
                  <a:ext cx="365305" cy="281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תיבת טקסט 35">
                  <a:extLst>
                    <a:ext uri="{FF2B5EF4-FFF2-40B4-BE49-F238E27FC236}">
                      <a16:creationId xmlns:a16="http://schemas.microsoft.com/office/drawing/2014/main" id="{2AE7B8F5-073B-4E87-8F92-135AA304DFEF}"/>
                    </a:ext>
                  </a:extLst>
                </p:cNvPr>
                <p:cNvSpPr txBox="1"/>
                <p:nvPr/>
              </p:nvSpPr>
              <p:spPr>
                <a:xfrm>
                  <a:off x="4338780" y="3842372"/>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6" name="תיבת טקסט 35">
                  <a:extLst>
                    <a:ext uri="{FF2B5EF4-FFF2-40B4-BE49-F238E27FC236}">
                      <a16:creationId xmlns:a16="http://schemas.microsoft.com/office/drawing/2014/main" id="{2AE7B8F5-073B-4E87-8F92-135AA304DFEF}"/>
                    </a:ext>
                  </a:extLst>
                </p:cNvPr>
                <p:cNvSpPr txBox="1">
                  <a:spLocks noRot="1" noChangeAspect="1" noMove="1" noResize="1" noEditPoints="1" noAdjustHandles="1" noChangeArrowheads="1" noChangeShapeType="1" noTextEdit="1"/>
                </p:cNvSpPr>
                <p:nvPr/>
              </p:nvSpPr>
              <p:spPr>
                <a:xfrm>
                  <a:off x="4338780" y="3842372"/>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תיבת טקסט 36">
                  <a:extLst>
                    <a:ext uri="{FF2B5EF4-FFF2-40B4-BE49-F238E27FC236}">
                      <a16:creationId xmlns:a16="http://schemas.microsoft.com/office/drawing/2014/main" id="{ABA39679-3933-4A83-914A-70E52B8EAFCC}"/>
                    </a:ext>
                  </a:extLst>
                </p:cNvPr>
                <p:cNvSpPr txBox="1"/>
                <p:nvPr/>
              </p:nvSpPr>
              <p:spPr>
                <a:xfrm>
                  <a:off x="2422152" y="3879034"/>
                  <a:ext cx="582844"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5400" b="1" i="1" smtClean="0">
                            <a:solidFill>
                              <a:schemeClr val="bg1"/>
                            </a:solidFill>
                            <a:latin typeface="Cambria Math" panose="02040503050406030204" pitchFamily="18" charset="0"/>
                          </a:rPr>
                          <m:t>𝟎</m:t>
                        </m:r>
                      </m:oMath>
                    </m:oMathPara>
                  </a14:m>
                  <a:endParaRPr lang="en-IL" sz="5400" b="1">
                    <a:solidFill>
                      <a:schemeClr val="bg1"/>
                    </a:solidFill>
                  </a:endParaRPr>
                </a:p>
              </p:txBody>
            </p:sp>
          </mc:Choice>
          <mc:Fallback xmlns="">
            <p:sp>
              <p:nvSpPr>
                <p:cNvPr id="37" name="תיבת טקסט 36">
                  <a:extLst>
                    <a:ext uri="{FF2B5EF4-FFF2-40B4-BE49-F238E27FC236}">
                      <a16:creationId xmlns:a16="http://schemas.microsoft.com/office/drawing/2014/main" id="{ABA39679-3933-4A83-914A-70E52B8EAFCC}"/>
                    </a:ext>
                  </a:extLst>
                </p:cNvPr>
                <p:cNvSpPr txBox="1">
                  <a:spLocks noRot="1" noChangeAspect="1" noMove="1" noResize="1" noEditPoints="1" noAdjustHandles="1" noChangeArrowheads="1" noChangeShapeType="1" noTextEdit="1"/>
                </p:cNvSpPr>
                <p:nvPr/>
              </p:nvSpPr>
              <p:spPr>
                <a:xfrm>
                  <a:off x="2422152" y="3879034"/>
                  <a:ext cx="582844" cy="92333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תיבת טקסט 37">
                  <a:extLst>
                    <a:ext uri="{FF2B5EF4-FFF2-40B4-BE49-F238E27FC236}">
                      <a16:creationId xmlns:a16="http://schemas.microsoft.com/office/drawing/2014/main" id="{BB7DEABE-1ADC-4088-A4B4-BEBF8B44995D}"/>
                    </a:ext>
                  </a:extLst>
                </p:cNvPr>
                <p:cNvSpPr txBox="1"/>
                <p:nvPr/>
              </p:nvSpPr>
              <p:spPr>
                <a:xfrm>
                  <a:off x="4002027" y="4386889"/>
                  <a:ext cx="58284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3200" b="1" i="1" smtClean="0">
                            <a:solidFill>
                              <a:schemeClr val="bg1"/>
                            </a:solidFill>
                            <a:latin typeface="Cambria Math" panose="02040503050406030204" pitchFamily="18" charset="0"/>
                          </a:rPr>
                          <m:t>𝟎</m:t>
                        </m:r>
                      </m:oMath>
                    </m:oMathPara>
                  </a14:m>
                  <a:endParaRPr lang="en-IL" sz="5400" b="1">
                    <a:solidFill>
                      <a:schemeClr val="bg1"/>
                    </a:solidFill>
                  </a:endParaRPr>
                </a:p>
              </p:txBody>
            </p:sp>
          </mc:Choice>
          <mc:Fallback xmlns="">
            <p:sp>
              <p:nvSpPr>
                <p:cNvPr id="38" name="תיבת טקסט 37">
                  <a:extLst>
                    <a:ext uri="{FF2B5EF4-FFF2-40B4-BE49-F238E27FC236}">
                      <a16:creationId xmlns:a16="http://schemas.microsoft.com/office/drawing/2014/main" id="{BB7DEABE-1ADC-4088-A4B4-BEBF8B44995D}"/>
                    </a:ext>
                  </a:extLst>
                </p:cNvPr>
                <p:cNvSpPr txBox="1">
                  <a:spLocks noRot="1" noChangeAspect="1" noMove="1" noResize="1" noEditPoints="1" noAdjustHandles="1" noChangeArrowheads="1" noChangeShapeType="1" noTextEdit="1"/>
                </p:cNvSpPr>
                <p:nvPr/>
              </p:nvSpPr>
              <p:spPr>
                <a:xfrm>
                  <a:off x="4002027" y="4386889"/>
                  <a:ext cx="582844"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תיבת טקסט 38">
                  <a:extLst>
                    <a:ext uri="{FF2B5EF4-FFF2-40B4-BE49-F238E27FC236}">
                      <a16:creationId xmlns:a16="http://schemas.microsoft.com/office/drawing/2014/main" id="{6600E1A6-2E53-4C9A-A6E5-1555B91379FC}"/>
                    </a:ext>
                  </a:extLst>
                </p:cNvPr>
                <p:cNvSpPr txBox="1"/>
                <p:nvPr/>
              </p:nvSpPr>
              <p:spPr>
                <a:xfrm>
                  <a:off x="3659136" y="3634018"/>
                  <a:ext cx="58284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3200" b="1" i="1" smtClean="0">
                            <a:solidFill>
                              <a:schemeClr val="bg1"/>
                            </a:solidFill>
                            <a:latin typeface="Cambria Math" panose="02040503050406030204" pitchFamily="18" charset="0"/>
                          </a:rPr>
                          <m:t>𝟎</m:t>
                        </m:r>
                      </m:oMath>
                    </m:oMathPara>
                  </a14:m>
                  <a:endParaRPr lang="en-IL" sz="3200" b="1">
                    <a:solidFill>
                      <a:schemeClr val="bg1"/>
                    </a:solidFill>
                  </a:endParaRPr>
                </a:p>
              </p:txBody>
            </p:sp>
          </mc:Choice>
          <mc:Fallback xmlns="">
            <p:sp>
              <p:nvSpPr>
                <p:cNvPr id="39" name="תיבת טקסט 38">
                  <a:extLst>
                    <a:ext uri="{FF2B5EF4-FFF2-40B4-BE49-F238E27FC236}">
                      <a16:creationId xmlns:a16="http://schemas.microsoft.com/office/drawing/2014/main" id="{6600E1A6-2E53-4C9A-A6E5-1555B91379FC}"/>
                    </a:ext>
                  </a:extLst>
                </p:cNvPr>
                <p:cNvSpPr txBox="1">
                  <a:spLocks noRot="1" noChangeAspect="1" noMove="1" noResize="1" noEditPoints="1" noAdjustHandles="1" noChangeArrowheads="1" noChangeShapeType="1" noTextEdit="1"/>
                </p:cNvSpPr>
                <p:nvPr/>
              </p:nvSpPr>
              <p:spPr>
                <a:xfrm>
                  <a:off x="3659136" y="3634018"/>
                  <a:ext cx="582844"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תיבת טקסט 39">
                  <a:extLst>
                    <a:ext uri="{FF2B5EF4-FFF2-40B4-BE49-F238E27FC236}">
                      <a16:creationId xmlns:a16="http://schemas.microsoft.com/office/drawing/2014/main" id="{C88A257B-CDB0-4306-8437-13A6C33C576D}"/>
                    </a:ext>
                  </a:extLst>
                </p:cNvPr>
                <p:cNvSpPr txBox="1"/>
                <p:nvPr/>
              </p:nvSpPr>
              <p:spPr>
                <a:xfrm>
                  <a:off x="3223899" y="3408414"/>
                  <a:ext cx="365305" cy="523220"/>
                </a:xfrm>
                <a:prstGeom prst="rect">
                  <a:avLst/>
                </a:prstGeom>
                <a:solidFill>
                  <a:srgbClr val="000000">
                    <a:alpha val="32941"/>
                  </a:srgbClr>
                </a:solidFill>
                <a:effectLst>
                  <a:softEdge rad="127000"/>
                </a:effectLst>
              </p:spPr>
              <p:style>
                <a:lnRef idx="1">
                  <a:schemeClr val="dk1"/>
                </a:lnRef>
                <a:fillRef idx="2">
                  <a:schemeClr val="dk1"/>
                </a:fillRef>
                <a:effectRef idx="1">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he-IL" sz="2800" b="1" i="1" dirty="0" smtClean="0">
                            <a:solidFill>
                              <a:schemeClr val="bg1"/>
                            </a:solidFill>
                            <a:latin typeface="Cambria Math" panose="02040503050406030204" pitchFamily="18" charset="0"/>
                          </a:rPr>
                          <m:t>𝟐</m:t>
                        </m:r>
                      </m:oMath>
                    </m:oMathPara>
                  </a14:m>
                  <a:endParaRPr lang="en-IL" sz="2800" b="1">
                    <a:solidFill>
                      <a:schemeClr val="bg1"/>
                    </a:solidFill>
                  </a:endParaRPr>
                </a:p>
              </p:txBody>
            </p:sp>
          </mc:Choice>
          <mc:Fallback xmlns="">
            <p:sp>
              <p:nvSpPr>
                <p:cNvPr id="40" name="תיבת טקסט 39">
                  <a:extLst>
                    <a:ext uri="{FF2B5EF4-FFF2-40B4-BE49-F238E27FC236}">
                      <a16:creationId xmlns:a16="http://schemas.microsoft.com/office/drawing/2014/main" id="{C88A257B-CDB0-4306-8437-13A6C33C576D}"/>
                    </a:ext>
                  </a:extLst>
                </p:cNvPr>
                <p:cNvSpPr txBox="1">
                  <a:spLocks noRot="1" noChangeAspect="1" noMove="1" noResize="1" noEditPoints="1" noAdjustHandles="1" noChangeArrowheads="1" noChangeShapeType="1" noTextEdit="1"/>
                </p:cNvSpPr>
                <p:nvPr/>
              </p:nvSpPr>
              <p:spPr>
                <a:xfrm>
                  <a:off x="3223899" y="3408414"/>
                  <a:ext cx="365305" cy="523220"/>
                </a:xfrm>
                <a:prstGeom prst="rect">
                  <a:avLst/>
                </a:prstGeom>
                <a:blipFill>
                  <a:blip r:embed="rId13"/>
                  <a:stretch>
                    <a:fillRect/>
                  </a:stretch>
                </a:blipFill>
                <a:effectLst>
                  <a:softEdge rad="127000"/>
                </a:effectLst>
              </p:spPr>
              <p:txBody>
                <a:bodyPr/>
                <a:lstStyle/>
                <a:p>
                  <a:r>
                    <a:rPr lang="en-US">
                      <a:noFill/>
                    </a:rPr>
                    <a:t> </a:t>
                  </a:r>
                </a:p>
              </p:txBody>
            </p:sp>
          </mc:Fallback>
        </mc:AlternateContent>
      </p:grpSp>
      <p:sp>
        <p:nvSpPr>
          <p:cNvPr id="5" name="מציין מיקום של מספר שקופית 4">
            <a:extLst>
              <a:ext uri="{FF2B5EF4-FFF2-40B4-BE49-F238E27FC236}">
                <a16:creationId xmlns:a16="http://schemas.microsoft.com/office/drawing/2014/main" id="{0996E303-C8DA-4862-AE9C-2795C33DBA72}"/>
              </a:ext>
            </a:extLst>
          </p:cNvPr>
          <p:cNvSpPr>
            <a:spLocks noGrp="1"/>
          </p:cNvSpPr>
          <p:nvPr>
            <p:ph type="sldNum" sz="quarter" idx="12"/>
          </p:nvPr>
        </p:nvSpPr>
        <p:spPr>
          <a:xfrm>
            <a:off x="10277910" y="6375650"/>
            <a:ext cx="771089" cy="365125"/>
          </a:xfrm>
        </p:spPr>
        <p:txBody>
          <a:bodyPr/>
          <a:lstStyle/>
          <a:p>
            <a:fld id="{E40FB71B-CC77-4C54-A1B1-55F326C89BA6}" type="slidenum">
              <a:rPr lang="en-US" smtClean="0"/>
              <a:t>36</a:t>
            </a:fld>
            <a:endParaRPr lang="en-US" dirty="0"/>
          </a:p>
        </p:txBody>
      </p:sp>
    </p:spTree>
    <p:extLst>
      <p:ext uri="{BB962C8B-B14F-4D97-AF65-F5344CB8AC3E}">
        <p14:creationId xmlns:p14="http://schemas.microsoft.com/office/powerpoint/2010/main" val="265916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B12405-16D6-4477-AAB1-92F1CA425ECF}"/>
              </a:ext>
            </a:extLst>
          </p:cNvPr>
          <p:cNvSpPr>
            <a:spLocks noGrp="1"/>
          </p:cNvSpPr>
          <p:nvPr>
            <p:ph type="title"/>
          </p:nvPr>
        </p:nvSpPr>
        <p:spPr>
          <a:xfrm>
            <a:off x="1213082" y="352534"/>
            <a:ext cx="10188518" cy="1478570"/>
          </a:xfrm>
        </p:spPr>
        <p:txBody>
          <a:bodyPr/>
          <a:lstStyle/>
          <a:p>
            <a:r>
              <a:rPr lang="he-IL" dirty="0"/>
              <a:t>ייצוג שני של </a:t>
            </a:r>
            <a:r>
              <a:rPr lang="he-IL"/>
              <a:t>הסביבה – עיבוד וחיתוך של מטריצת הלוח</a:t>
            </a:r>
            <a:endParaRPr lang="en-IL"/>
          </a:p>
        </p:txBody>
      </p:sp>
      <p:sp>
        <p:nvSpPr>
          <p:cNvPr id="3" name="מציין מיקום תוכן 2">
            <a:extLst>
              <a:ext uri="{FF2B5EF4-FFF2-40B4-BE49-F238E27FC236}">
                <a16:creationId xmlns:a16="http://schemas.microsoft.com/office/drawing/2014/main" id="{1DE60CFB-4426-4BB0-AAE3-E2CABBB11661}"/>
              </a:ext>
            </a:extLst>
          </p:cNvPr>
          <p:cNvSpPr>
            <a:spLocks noGrp="1"/>
          </p:cNvSpPr>
          <p:nvPr>
            <p:ph idx="1"/>
          </p:nvPr>
        </p:nvSpPr>
        <p:spPr>
          <a:xfrm>
            <a:off x="744610" y="1936099"/>
            <a:ext cx="10515600" cy="4351338"/>
          </a:xfrm>
        </p:spPr>
        <p:txBody>
          <a:bodyPr/>
          <a:lstStyle/>
          <a:p>
            <a:pPr marL="0" indent="0">
              <a:buNone/>
            </a:pPr>
            <a:r>
              <a:rPr lang="he-IL"/>
              <a:t>פעולה שלישית: הקטנת התמונה עם </a:t>
            </a:r>
            <a:r>
              <a:rPr lang="en-US" err="1"/>
              <a:t>openCV</a:t>
            </a:r>
            <a:endParaRPr lang="he-IL"/>
          </a:p>
          <a:p>
            <a:endParaRPr lang="he-IL"/>
          </a:p>
          <a:p>
            <a:endParaRPr lang="en-IL"/>
          </a:p>
        </p:txBody>
      </p:sp>
      <p:grpSp>
        <p:nvGrpSpPr>
          <p:cNvPr id="110" name="קבוצה 40">
            <a:extLst>
              <a:ext uri="{FF2B5EF4-FFF2-40B4-BE49-F238E27FC236}">
                <a16:creationId xmlns:a16="http://schemas.microsoft.com/office/drawing/2014/main" id="{4BF72237-DD6A-4764-BF53-3DAA6C27368D}"/>
              </a:ext>
            </a:extLst>
          </p:cNvPr>
          <p:cNvGrpSpPr/>
          <p:nvPr/>
        </p:nvGrpSpPr>
        <p:grpSpPr>
          <a:xfrm>
            <a:off x="744610" y="2664722"/>
            <a:ext cx="2582537" cy="2358708"/>
            <a:chOff x="450620" y="3556840"/>
            <a:chExt cx="3053263" cy="2881096"/>
          </a:xfrm>
        </p:grpSpPr>
        <p:pic>
          <p:nvPicPr>
            <p:cNvPr id="111" name="תמונה 41">
              <a:extLst>
                <a:ext uri="{FF2B5EF4-FFF2-40B4-BE49-F238E27FC236}">
                  <a16:creationId xmlns:a16="http://schemas.microsoft.com/office/drawing/2014/main" id="{7DA427A7-9A85-4C7B-8843-687D76E94534}"/>
                </a:ext>
              </a:extLst>
            </p:cNvPr>
            <p:cNvPicPr>
              <a:picLocks noChangeAspect="1"/>
            </p:cNvPicPr>
            <p:nvPr/>
          </p:nvPicPr>
          <p:blipFill rotWithShape="1">
            <a:blip r:embed="rId3">
              <a:extLst>
                <a:ext uri="{28A0092B-C50C-407E-A947-70E740481C1C}">
                  <a14:useLocalDpi xmlns:a14="http://schemas.microsoft.com/office/drawing/2010/main" val="0"/>
                </a:ext>
              </a:extLst>
            </a:blip>
            <a:srcRect l="25293" t="12779" r="19931" b="10870"/>
            <a:stretch/>
          </p:blipFill>
          <p:spPr>
            <a:xfrm rot="5400000" flipV="1">
              <a:off x="442541" y="3962015"/>
              <a:ext cx="2484000" cy="2467842"/>
            </a:xfrm>
            <a:prstGeom prst="rect">
              <a:avLst/>
            </a:prstGeom>
          </p:spPr>
        </p:pic>
        <p:grpSp>
          <p:nvGrpSpPr>
            <p:cNvPr id="112" name="קבוצה 42">
              <a:extLst>
                <a:ext uri="{FF2B5EF4-FFF2-40B4-BE49-F238E27FC236}">
                  <a16:creationId xmlns:a16="http://schemas.microsoft.com/office/drawing/2014/main" id="{76BD6BEF-52DA-4D5D-8996-21190212E676}"/>
                </a:ext>
              </a:extLst>
            </p:cNvPr>
            <p:cNvGrpSpPr/>
            <p:nvPr/>
          </p:nvGrpSpPr>
          <p:grpSpPr>
            <a:xfrm>
              <a:off x="462279" y="3953935"/>
              <a:ext cx="2456183" cy="2484001"/>
              <a:chOff x="4076597" y="3743458"/>
              <a:chExt cx="2382457" cy="2049793"/>
            </a:xfrm>
          </p:grpSpPr>
          <p:pic>
            <p:nvPicPr>
              <p:cNvPr id="115" name="Picture 2">
                <a:extLst>
                  <a:ext uri="{FF2B5EF4-FFF2-40B4-BE49-F238E27FC236}">
                    <a16:creationId xmlns:a16="http://schemas.microsoft.com/office/drawing/2014/main" id="{AF0D1BBF-438B-41C6-BDC6-045E59CC20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096"/>
              <a:stretch/>
            </p:blipFill>
            <p:spPr bwMode="auto">
              <a:xfrm>
                <a:off x="4076597" y="3743458"/>
                <a:ext cx="2382457" cy="10296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a:extLst>
                  <a:ext uri="{FF2B5EF4-FFF2-40B4-BE49-F238E27FC236}">
                    <a16:creationId xmlns:a16="http://schemas.microsoft.com/office/drawing/2014/main" id="{F9BC1592-1114-4B2F-A4D7-420D61F7AC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096"/>
              <a:stretch/>
            </p:blipFill>
            <p:spPr bwMode="auto">
              <a:xfrm>
                <a:off x="4076597" y="4763592"/>
                <a:ext cx="2382457" cy="1029659"/>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תיבת טקסט 43">
              <a:extLst>
                <a:ext uri="{FF2B5EF4-FFF2-40B4-BE49-F238E27FC236}">
                  <a16:creationId xmlns:a16="http://schemas.microsoft.com/office/drawing/2014/main" id="{74C45366-A8FE-4861-A6F1-9E243D5577EA}"/>
                </a:ext>
              </a:extLst>
            </p:cNvPr>
            <p:cNvSpPr txBox="1"/>
            <p:nvPr/>
          </p:nvSpPr>
          <p:spPr>
            <a:xfrm>
              <a:off x="2908472" y="5149509"/>
              <a:ext cx="595411" cy="369332"/>
            </a:xfrm>
            <a:prstGeom prst="rect">
              <a:avLst/>
            </a:prstGeom>
            <a:noFill/>
          </p:spPr>
          <p:txBody>
            <a:bodyPr wrap="square" rtlCol="0">
              <a:spAutoFit/>
            </a:bodyPr>
            <a:lstStyle/>
            <a:p>
              <a:r>
                <a:rPr lang="en-US"/>
                <a:t>20</a:t>
              </a:r>
              <a:endParaRPr lang="en-IL"/>
            </a:p>
          </p:txBody>
        </p:sp>
        <p:sp>
          <p:nvSpPr>
            <p:cNvPr id="114" name="תיבת טקסט 44">
              <a:extLst>
                <a:ext uri="{FF2B5EF4-FFF2-40B4-BE49-F238E27FC236}">
                  <a16:creationId xmlns:a16="http://schemas.microsoft.com/office/drawing/2014/main" id="{3C75469E-E20E-480E-9CDE-2132C63A7C22}"/>
                </a:ext>
              </a:extLst>
            </p:cNvPr>
            <p:cNvSpPr txBox="1"/>
            <p:nvPr/>
          </p:nvSpPr>
          <p:spPr>
            <a:xfrm>
              <a:off x="1312128" y="3556840"/>
              <a:ext cx="595411" cy="369332"/>
            </a:xfrm>
            <a:prstGeom prst="rect">
              <a:avLst/>
            </a:prstGeom>
            <a:noFill/>
          </p:spPr>
          <p:txBody>
            <a:bodyPr wrap="square" rtlCol="0">
              <a:spAutoFit/>
            </a:bodyPr>
            <a:lstStyle/>
            <a:p>
              <a:r>
                <a:rPr lang="en-US"/>
                <a:t>20</a:t>
              </a:r>
              <a:endParaRPr lang="en-IL"/>
            </a:p>
          </p:txBody>
        </p:sp>
      </p:grpSp>
      <p:sp>
        <p:nvSpPr>
          <p:cNvPr id="117" name="חץ: ימינה מקווקו 15">
            <a:extLst>
              <a:ext uri="{FF2B5EF4-FFF2-40B4-BE49-F238E27FC236}">
                <a16:creationId xmlns:a16="http://schemas.microsoft.com/office/drawing/2014/main" id="{AEC88CC4-A913-40D4-AA27-8338EAE8C346}"/>
              </a:ext>
            </a:extLst>
          </p:cNvPr>
          <p:cNvSpPr/>
          <p:nvPr/>
        </p:nvSpPr>
        <p:spPr>
          <a:xfrm rot="10800000">
            <a:off x="3505763" y="3784078"/>
            <a:ext cx="1175261" cy="66598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18" name="קבוצה 55">
            <a:extLst>
              <a:ext uri="{FF2B5EF4-FFF2-40B4-BE49-F238E27FC236}">
                <a16:creationId xmlns:a16="http://schemas.microsoft.com/office/drawing/2014/main" id="{68DFC165-1B28-42BA-9950-EFF4A43AED0D}"/>
              </a:ext>
            </a:extLst>
          </p:cNvPr>
          <p:cNvGrpSpPr/>
          <p:nvPr/>
        </p:nvGrpSpPr>
        <p:grpSpPr>
          <a:xfrm>
            <a:off x="5230410" y="2724658"/>
            <a:ext cx="6084002" cy="3092645"/>
            <a:chOff x="2190033" y="1825625"/>
            <a:chExt cx="9163767" cy="4486275"/>
          </a:xfrm>
        </p:grpSpPr>
        <p:pic>
          <p:nvPicPr>
            <p:cNvPr id="119" name="תמונה 56">
              <a:extLst>
                <a:ext uri="{FF2B5EF4-FFF2-40B4-BE49-F238E27FC236}">
                  <a16:creationId xmlns:a16="http://schemas.microsoft.com/office/drawing/2014/main" id="{EF9AA494-60C2-4E0B-B890-01C0D491B818}"/>
                </a:ext>
              </a:extLst>
            </p:cNvPr>
            <p:cNvPicPr>
              <a:picLocks noChangeAspect="1"/>
            </p:cNvPicPr>
            <p:nvPr/>
          </p:nvPicPr>
          <p:blipFill>
            <a:blip r:embed="rId5"/>
            <a:stretch>
              <a:fillRect/>
            </a:stretch>
          </p:blipFill>
          <p:spPr>
            <a:xfrm>
              <a:off x="7753800" y="2637030"/>
              <a:ext cx="3600000" cy="3674870"/>
            </a:xfrm>
            <a:prstGeom prst="rect">
              <a:avLst/>
            </a:prstGeom>
          </p:spPr>
        </p:pic>
        <p:cxnSp>
          <p:nvCxnSpPr>
            <p:cNvPr id="120" name="מחבר ישר 57">
              <a:extLst>
                <a:ext uri="{FF2B5EF4-FFF2-40B4-BE49-F238E27FC236}">
                  <a16:creationId xmlns:a16="http://schemas.microsoft.com/office/drawing/2014/main" id="{5BACDB59-D54D-4231-B176-F16C60FAB54E}"/>
                </a:ext>
              </a:extLst>
            </p:cNvPr>
            <p:cNvCxnSpPr/>
            <p:nvPr/>
          </p:nvCxnSpPr>
          <p:spPr>
            <a:xfrm flipH="1">
              <a:off x="2190033" y="3545840"/>
              <a:ext cx="6567887" cy="1482532"/>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21" name="מחבר ישר 58">
              <a:extLst>
                <a:ext uri="{FF2B5EF4-FFF2-40B4-BE49-F238E27FC236}">
                  <a16:creationId xmlns:a16="http://schemas.microsoft.com/office/drawing/2014/main" id="{E66A725A-BC78-4123-8042-E5757AC7452D}"/>
                </a:ext>
              </a:extLst>
            </p:cNvPr>
            <p:cNvCxnSpPr>
              <a:cxnSpLocks/>
            </p:cNvCxnSpPr>
            <p:nvPr/>
          </p:nvCxnSpPr>
          <p:spPr>
            <a:xfrm flipH="1">
              <a:off x="4677217" y="3545840"/>
              <a:ext cx="5889184" cy="140208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122" name="מלבן 59">
              <a:extLst>
                <a:ext uri="{FF2B5EF4-FFF2-40B4-BE49-F238E27FC236}">
                  <a16:creationId xmlns:a16="http://schemas.microsoft.com/office/drawing/2014/main" id="{7256F24E-AC00-43A7-9CA0-4B3519B521C3}"/>
                </a:ext>
              </a:extLst>
            </p:cNvPr>
            <p:cNvSpPr/>
            <p:nvPr/>
          </p:nvSpPr>
          <p:spPr>
            <a:xfrm>
              <a:off x="8757920" y="1825625"/>
              <a:ext cx="1808480" cy="1720215"/>
            </a:xfrm>
            <a:prstGeom prst="rect">
              <a:avLst/>
            </a:prstGeom>
            <a:solidFill>
              <a:srgbClr val="B2B2B2">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3" name="מחבר ישר 60">
              <a:extLst>
                <a:ext uri="{FF2B5EF4-FFF2-40B4-BE49-F238E27FC236}">
                  <a16:creationId xmlns:a16="http://schemas.microsoft.com/office/drawing/2014/main" id="{F245A973-B37C-4BED-9FA6-0281E52FADB1}"/>
                </a:ext>
              </a:extLst>
            </p:cNvPr>
            <p:cNvCxnSpPr/>
            <p:nvPr/>
          </p:nvCxnSpPr>
          <p:spPr>
            <a:xfrm flipH="1">
              <a:off x="2190033" y="1825625"/>
              <a:ext cx="6567887" cy="472123"/>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24" name="מחבר ישר 61">
              <a:extLst>
                <a:ext uri="{FF2B5EF4-FFF2-40B4-BE49-F238E27FC236}">
                  <a16:creationId xmlns:a16="http://schemas.microsoft.com/office/drawing/2014/main" id="{479A94F3-E6E5-437C-A1C4-CC2DE10BE17D}"/>
                </a:ext>
              </a:extLst>
            </p:cNvPr>
            <p:cNvCxnSpPr>
              <a:cxnSpLocks/>
            </p:cNvCxnSpPr>
            <p:nvPr/>
          </p:nvCxnSpPr>
          <p:spPr>
            <a:xfrm flipH="1">
              <a:off x="4074160" y="1825625"/>
              <a:ext cx="6492242" cy="565092"/>
            </a:xfrm>
            <a:prstGeom prst="line">
              <a:avLst/>
            </a:prstGeom>
            <a:ln w="76200"/>
          </p:spPr>
          <p:style>
            <a:lnRef idx="3">
              <a:schemeClr val="accent6"/>
            </a:lnRef>
            <a:fillRef idx="0">
              <a:schemeClr val="accent6"/>
            </a:fillRef>
            <a:effectRef idx="2">
              <a:schemeClr val="accent6"/>
            </a:effectRef>
            <a:fontRef idx="minor">
              <a:schemeClr val="tx1"/>
            </a:fontRef>
          </p:style>
        </p:cxnSp>
        <p:pic>
          <p:nvPicPr>
            <p:cNvPr id="125" name="תמונה 62">
              <a:extLst>
                <a:ext uri="{FF2B5EF4-FFF2-40B4-BE49-F238E27FC236}">
                  <a16:creationId xmlns:a16="http://schemas.microsoft.com/office/drawing/2014/main" id="{D5219D34-677C-4EFA-A826-7186001DA45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22570" t="12459" r="20139" b="11152"/>
            <a:stretch/>
          </p:blipFill>
          <p:spPr>
            <a:xfrm rot="5400000" flipV="1">
              <a:off x="2068313" y="2419468"/>
              <a:ext cx="2730624" cy="2487184"/>
            </a:xfrm>
            <a:prstGeom prst="rect">
              <a:avLst/>
            </a:prstGeom>
          </p:spPr>
        </p:pic>
        <mc:AlternateContent xmlns:mc="http://schemas.openxmlformats.org/markup-compatibility/2006" xmlns:a14="http://schemas.microsoft.com/office/drawing/2010/main">
          <mc:Choice Requires="a14">
            <p:sp>
              <p:nvSpPr>
                <p:cNvPr id="126" name="תיבת טקסט 63">
                  <a:extLst>
                    <a:ext uri="{FF2B5EF4-FFF2-40B4-BE49-F238E27FC236}">
                      <a16:creationId xmlns:a16="http://schemas.microsoft.com/office/drawing/2014/main" id="{4E193D87-48FC-4CB9-8D0E-22134D0BD9BD}"/>
                    </a:ext>
                  </a:extLst>
                </p:cNvPr>
                <p:cNvSpPr txBox="1"/>
                <p:nvPr/>
              </p:nvSpPr>
              <p:spPr>
                <a:xfrm>
                  <a:off x="2674526" y="2551432"/>
                  <a:ext cx="1361440" cy="8482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3200" b="1" i="1" dirty="0" smtClean="0">
                            <a:solidFill>
                              <a:schemeClr val="bg1"/>
                            </a:solidFill>
                            <a:latin typeface="Cambria Math" panose="02040503050406030204" pitchFamily="18" charset="0"/>
                          </a:rPr>
                          <m:t>−</m:t>
                        </m:r>
                        <m:r>
                          <a:rPr lang="he-IL" sz="3200" b="1" i="1" dirty="0" smtClean="0">
                            <a:solidFill>
                              <a:schemeClr val="bg1"/>
                            </a:solidFill>
                            <a:latin typeface="Cambria Math" panose="02040503050406030204" pitchFamily="18" charset="0"/>
                          </a:rPr>
                          <m:t>𝟏</m:t>
                        </m:r>
                      </m:oMath>
                    </m:oMathPara>
                  </a14:m>
                  <a:endParaRPr lang="en-IL" sz="4800" b="1">
                    <a:solidFill>
                      <a:schemeClr val="bg1"/>
                    </a:solidFill>
                  </a:endParaRPr>
                </a:p>
              </p:txBody>
            </p:sp>
          </mc:Choice>
          <mc:Fallback xmlns="">
            <p:sp>
              <p:nvSpPr>
                <p:cNvPr id="126" name="תיבת טקסט 63">
                  <a:extLst>
                    <a:ext uri="{FF2B5EF4-FFF2-40B4-BE49-F238E27FC236}">
                      <a16:creationId xmlns:a16="http://schemas.microsoft.com/office/drawing/2014/main" id="{4E193D87-48FC-4CB9-8D0E-22134D0BD9BD}"/>
                    </a:ext>
                  </a:extLst>
                </p:cNvPr>
                <p:cNvSpPr txBox="1">
                  <a:spLocks noRot="1" noChangeAspect="1" noMove="1" noResize="1" noEditPoints="1" noAdjustHandles="1" noChangeArrowheads="1" noChangeShapeType="1" noTextEdit="1"/>
                </p:cNvSpPr>
                <p:nvPr/>
              </p:nvSpPr>
              <p:spPr>
                <a:xfrm>
                  <a:off x="2674526" y="2551432"/>
                  <a:ext cx="1361440" cy="8482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תיבת טקסט 64">
                  <a:extLst>
                    <a:ext uri="{FF2B5EF4-FFF2-40B4-BE49-F238E27FC236}">
                      <a16:creationId xmlns:a16="http://schemas.microsoft.com/office/drawing/2014/main" id="{6C9DD4ED-8E45-4275-9354-FCA641A25AA9}"/>
                    </a:ext>
                  </a:extLst>
                </p:cNvPr>
                <p:cNvSpPr txBox="1"/>
                <p:nvPr/>
              </p:nvSpPr>
              <p:spPr>
                <a:xfrm>
                  <a:off x="3264751" y="368839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27" name="תיבת טקסט 64">
                  <a:extLst>
                    <a:ext uri="{FF2B5EF4-FFF2-40B4-BE49-F238E27FC236}">
                      <a16:creationId xmlns:a16="http://schemas.microsoft.com/office/drawing/2014/main" id="{6C9DD4ED-8E45-4275-9354-FCA641A25AA9}"/>
                    </a:ext>
                  </a:extLst>
                </p:cNvPr>
                <p:cNvSpPr txBox="1">
                  <a:spLocks noRot="1" noChangeAspect="1" noMove="1" noResize="1" noEditPoints="1" noAdjustHandles="1" noChangeArrowheads="1" noChangeShapeType="1" noTextEdit="1"/>
                </p:cNvSpPr>
                <p:nvPr/>
              </p:nvSpPr>
              <p:spPr>
                <a:xfrm>
                  <a:off x="3264751" y="3688396"/>
                  <a:ext cx="365305" cy="281327"/>
                </a:xfrm>
                <a:prstGeom prst="rect">
                  <a:avLst/>
                </a:prstGeom>
                <a:blipFill>
                  <a:blip r:embed="rId8"/>
                  <a:stretch>
                    <a:fillRect r="-45000"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תיבת טקסט 65">
                  <a:extLst>
                    <a:ext uri="{FF2B5EF4-FFF2-40B4-BE49-F238E27FC236}">
                      <a16:creationId xmlns:a16="http://schemas.microsoft.com/office/drawing/2014/main" id="{00A87031-5BC0-4388-B7AF-6EA8055649C9}"/>
                    </a:ext>
                  </a:extLst>
                </p:cNvPr>
                <p:cNvSpPr txBox="1"/>
                <p:nvPr/>
              </p:nvSpPr>
              <p:spPr>
                <a:xfrm>
                  <a:off x="3318487" y="3850459"/>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28" name="תיבת טקסט 65">
                  <a:extLst>
                    <a:ext uri="{FF2B5EF4-FFF2-40B4-BE49-F238E27FC236}">
                      <a16:creationId xmlns:a16="http://schemas.microsoft.com/office/drawing/2014/main" id="{00A87031-5BC0-4388-B7AF-6EA8055649C9}"/>
                    </a:ext>
                  </a:extLst>
                </p:cNvPr>
                <p:cNvSpPr txBox="1">
                  <a:spLocks noRot="1" noChangeAspect="1" noMove="1" noResize="1" noEditPoints="1" noAdjustHandles="1" noChangeArrowheads="1" noChangeShapeType="1" noTextEdit="1"/>
                </p:cNvSpPr>
                <p:nvPr/>
              </p:nvSpPr>
              <p:spPr>
                <a:xfrm>
                  <a:off x="3318487" y="3850459"/>
                  <a:ext cx="365305" cy="281327"/>
                </a:xfrm>
                <a:prstGeom prst="rect">
                  <a:avLst/>
                </a:prstGeom>
                <a:blipFill>
                  <a:blip r:embed="rId8"/>
                  <a:stretch>
                    <a:fillRect r="-4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תיבת טקסט 66">
                  <a:extLst>
                    <a:ext uri="{FF2B5EF4-FFF2-40B4-BE49-F238E27FC236}">
                      <a16:creationId xmlns:a16="http://schemas.microsoft.com/office/drawing/2014/main" id="{41DD9F82-0462-433B-A2CF-73A2529FC013}"/>
                    </a:ext>
                  </a:extLst>
                </p:cNvPr>
                <p:cNvSpPr txBox="1"/>
                <p:nvPr/>
              </p:nvSpPr>
              <p:spPr>
                <a:xfrm>
                  <a:off x="3372223" y="4012522"/>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29" name="תיבת טקסט 66">
                  <a:extLst>
                    <a:ext uri="{FF2B5EF4-FFF2-40B4-BE49-F238E27FC236}">
                      <a16:creationId xmlns:a16="http://schemas.microsoft.com/office/drawing/2014/main" id="{41DD9F82-0462-433B-A2CF-73A2529FC013}"/>
                    </a:ext>
                  </a:extLst>
                </p:cNvPr>
                <p:cNvSpPr txBox="1">
                  <a:spLocks noRot="1" noChangeAspect="1" noMove="1" noResize="1" noEditPoints="1" noAdjustHandles="1" noChangeArrowheads="1" noChangeShapeType="1" noTextEdit="1"/>
                </p:cNvSpPr>
                <p:nvPr/>
              </p:nvSpPr>
              <p:spPr>
                <a:xfrm>
                  <a:off x="3372223" y="4012522"/>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תיבת טקסט 67">
                  <a:extLst>
                    <a:ext uri="{FF2B5EF4-FFF2-40B4-BE49-F238E27FC236}">
                      <a16:creationId xmlns:a16="http://schemas.microsoft.com/office/drawing/2014/main" id="{01C66149-FDBE-491A-B5EC-A995A093B0EF}"/>
                    </a:ext>
                  </a:extLst>
                </p:cNvPr>
                <p:cNvSpPr txBox="1"/>
                <p:nvPr/>
              </p:nvSpPr>
              <p:spPr>
                <a:xfrm>
                  <a:off x="3425959" y="4174585"/>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0" name="תיבת טקסט 67">
                  <a:extLst>
                    <a:ext uri="{FF2B5EF4-FFF2-40B4-BE49-F238E27FC236}">
                      <a16:creationId xmlns:a16="http://schemas.microsoft.com/office/drawing/2014/main" id="{01C66149-FDBE-491A-B5EC-A995A093B0EF}"/>
                    </a:ext>
                  </a:extLst>
                </p:cNvPr>
                <p:cNvSpPr txBox="1">
                  <a:spLocks noRot="1" noChangeAspect="1" noMove="1" noResize="1" noEditPoints="1" noAdjustHandles="1" noChangeArrowheads="1" noChangeShapeType="1" noTextEdit="1"/>
                </p:cNvSpPr>
                <p:nvPr/>
              </p:nvSpPr>
              <p:spPr>
                <a:xfrm>
                  <a:off x="3425959" y="4174585"/>
                  <a:ext cx="365305" cy="281327"/>
                </a:xfrm>
                <a:prstGeom prst="rect">
                  <a:avLst/>
                </a:prstGeom>
                <a:blipFill>
                  <a:blip r:embed="rId8"/>
                  <a:stretch>
                    <a:fillRect r="-48718"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תיבת טקסט 68">
                  <a:extLst>
                    <a:ext uri="{FF2B5EF4-FFF2-40B4-BE49-F238E27FC236}">
                      <a16:creationId xmlns:a16="http://schemas.microsoft.com/office/drawing/2014/main" id="{BD3D7873-BBA6-484A-9DE2-45F1E7CAA935}"/>
                    </a:ext>
                  </a:extLst>
                </p:cNvPr>
                <p:cNvSpPr txBox="1"/>
                <p:nvPr/>
              </p:nvSpPr>
              <p:spPr>
                <a:xfrm>
                  <a:off x="3301103" y="4304019"/>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1" name="תיבת טקסט 68">
                  <a:extLst>
                    <a:ext uri="{FF2B5EF4-FFF2-40B4-BE49-F238E27FC236}">
                      <a16:creationId xmlns:a16="http://schemas.microsoft.com/office/drawing/2014/main" id="{BD3D7873-BBA6-484A-9DE2-45F1E7CAA935}"/>
                    </a:ext>
                  </a:extLst>
                </p:cNvPr>
                <p:cNvSpPr txBox="1">
                  <a:spLocks noRot="1" noChangeAspect="1" noMove="1" noResize="1" noEditPoints="1" noAdjustHandles="1" noChangeArrowheads="1" noChangeShapeType="1" noTextEdit="1"/>
                </p:cNvSpPr>
                <p:nvPr/>
              </p:nvSpPr>
              <p:spPr>
                <a:xfrm>
                  <a:off x="3301103" y="4304019"/>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תיבת טקסט 69">
                  <a:extLst>
                    <a:ext uri="{FF2B5EF4-FFF2-40B4-BE49-F238E27FC236}">
                      <a16:creationId xmlns:a16="http://schemas.microsoft.com/office/drawing/2014/main" id="{F9787D5B-FBEF-472E-A7E3-31A93D4DD13E}"/>
                    </a:ext>
                  </a:extLst>
                </p:cNvPr>
                <p:cNvSpPr txBox="1"/>
                <p:nvPr/>
              </p:nvSpPr>
              <p:spPr>
                <a:xfrm>
                  <a:off x="3176247" y="4433453"/>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2" name="תיבת טקסט 69">
                  <a:extLst>
                    <a:ext uri="{FF2B5EF4-FFF2-40B4-BE49-F238E27FC236}">
                      <a16:creationId xmlns:a16="http://schemas.microsoft.com/office/drawing/2014/main" id="{F9787D5B-FBEF-472E-A7E3-31A93D4DD13E}"/>
                    </a:ext>
                  </a:extLst>
                </p:cNvPr>
                <p:cNvSpPr txBox="1">
                  <a:spLocks noRot="1" noChangeAspect="1" noMove="1" noResize="1" noEditPoints="1" noAdjustHandles="1" noChangeArrowheads="1" noChangeShapeType="1" noTextEdit="1"/>
                </p:cNvSpPr>
                <p:nvPr/>
              </p:nvSpPr>
              <p:spPr>
                <a:xfrm>
                  <a:off x="3176247" y="4433453"/>
                  <a:ext cx="365305" cy="281327"/>
                </a:xfrm>
                <a:prstGeom prst="rect">
                  <a:avLst/>
                </a:prstGeom>
                <a:blipFill>
                  <a:blip r:embed="rId8"/>
                  <a:stretch>
                    <a:fillRect r="-4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תיבת טקסט 70">
                  <a:extLst>
                    <a:ext uri="{FF2B5EF4-FFF2-40B4-BE49-F238E27FC236}">
                      <a16:creationId xmlns:a16="http://schemas.microsoft.com/office/drawing/2014/main" id="{1B70C8B0-2F37-4825-AA91-2D65B268835B}"/>
                    </a:ext>
                  </a:extLst>
                </p:cNvPr>
                <p:cNvSpPr txBox="1"/>
                <p:nvPr/>
              </p:nvSpPr>
              <p:spPr>
                <a:xfrm>
                  <a:off x="3051391" y="4562887"/>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3" name="תיבת טקסט 70">
                  <a:extLst>
                    <a:ext uri="{FF2B5EF4-FFF2-40B4-BE49-F238E27FC236}">
                      <a16:creationId xmlns:a16="http://schemas.microsoft.com/office/drawing/2014/main" id="{1B70C8B0-2F37-4825-AA91-2D65B268835B}"/>
                    </a:ext>
                  </a:extLst>
                </p:cNvPr>
                <p:cNvSpPr txBox="1">
                  <a:spLocks noRot="1" noChangeAspect="1" noMove="1" noResize="1" noEditPoints="1" noAdjustHandles="1" noChangeArrowheads="1" noChangeShapeType="1" noTextEdit="1"/>
                </p:cNvSpPr>
                <p:nvPr/>
              </p:nvSpPr>
              <p:spPr>
                <a:xfrm>
                  <a:off x="3051391" y="4562887"/>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תיבת טקסט 71">
                  <a:extLst>
                    <a:ext uri="{FF2B5EF4-FFF2-40B4-BE49-F238E27FC236}">
                      <a16:creationId xmlns:a16="http://schemas.microsoft.com/office/drawing/2014/main" id="{D943DB14-5DD7-441E-86ED-185630A359E2}"/>
                    </a:ext>
                  </a:extLst>
                </p:cNvPr>
                <p:cNvSpPr txBox="1"/>
                <p:nvPr/>
              </p:nvSpPr>
              <p:spPr>
                <a:xfrm>
                  <a:off x="2999921" y="4732601"/>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4" name="תיבת טקסט 71">
                  <a:extLst>
                    <a:ext uri="{FF2B5EF4-FFF2-40B4-BE49-F238E27FC236}">
                      <a16:creationId xmlns:a16="http://schemas.microsoft.com/office/drawing/2014/main" id="{D943DB14-5DD7-441E-86ED-185630A359E2}"/>
                    </a:ext>
                  </a:extLst>
                </p:cNvPr>
                <p:cNvSpPr txBox="1">
                  <a:spLocks noRot="1" noChangeAspect="1" noMove="1" noResize="1" noEditPoints="1" noAdjustHandles="1" noChangeArrowheads="1" noChangeShapeType="1" noTextEdit="1"/>
                </p:cNvSpPr>
                <p:nvPr/>
              </p:nvSpPr>
              <p:spPr>
                <a:xfrm>
                  <a:off x="2999921" y="4732601"/>
                  <a:ext cx="365305" cy="281327"/>
                </a:xfrm>
                <a:prstGeom prst="rect">
                  <a:avLst/>
                </a:prstGeom>
                <a:blipFill>
                  <a:blip r:embed="rId8"/>
                  <a:stretch>
                    <a:fillRect r="-4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תיבת טקסט 72">
                  <a:extLst>
                    <a:ext uri="{FF2B5EF4-FFF2-40B4-BE49-F238E27FC236}">
                      <a16:creationId xmlns:a16="http://schemas.microsoft.com/office/drawing/2014/main" id="{9F2D4F55-CAFA-4443-8B4F-D3DAC150F040}"/>
                    </a:ext>
                  </a:extLst>
                </p:cNvPr>
                <p:cNvSpPr txBox="1"/>
                <p:nvPr/>
              </p:nvSpPr>
              <p:spPr>
                <a:xfrm>
                  <a:off x="3314881" y="476208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5" name="תיבת טקסט 72">
                  <a:extLst>
                    <a:ext uri="{FF2B5EF4-FFF2-40B4-BE49-F238E27FC236}">
                      <a16:creationId xmlns:a16="http://schemas.microsoft.com/office/drawing/2014/main" id="{9F2D4F55-CAFA-4443-8B4F-D3DAC150F040}"/>
                    </a:ext>
                  </a:extLst>
                </p:cNvPr>
                <p:cNvSpPr txBox="1">
                  <a:spLocks noRot="1" noChangeAspect="1" noMove="1" noResize="1" noEditPoints="1" noAdjustHandles="1" noChangeArrowheads="1" noChangeShapeType="1" noTextEdit="1"/>
                </p:cNvSpPr>
                <p:nvPr/>
              </p:nvSpPr>
              <p:spPr>
                <a:xfrm>
                  <a:off x="3314881" y="4762086"/>
                  <a:ext cx="365305" cy="281327"/>
                </a:xfrm>
                <a:prstGeom prst="rect">
                  <a:avLst/>
                </a:prstGeom>
                <a:blipFill>
                  <a:blip r:embed="rId9"/>
                  <a:stretch>
                    <a:fillRect r="-48718"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תיבת טקסט 73">
                  <a:extLst>
                    <a:ext uri="{FF2B5EF4-FFF2-40B4-BE49-F238E27FC236}">
                      <a16:creationId xmlns:a16="http://schemas.microsoft.com/office/drawing/2014/main" id="{68AF73CC-5CFD-4C97-8FDC-EEFB8159C6E1}"/>
                    </a:ext>
                  </a:extLst>
                </p:cNvPr>
                <p:cNvSpPr txBox="1"/>
                <p:nvPr/>
              </p:nvSpPr>
              <p:spPr>
                <a:xfrm>
                  <a:off x="3416696" y="459900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6" name="תיבת טקסט 73">
                  <a:extLst>
                    <a:ext uri="{FF2B5EF4-FFF2-40B4-BE49-F238E27FC236}">
                      <a16:creationId xmlns:a16="http://schemas.microsoft.com/office/drawing/2014/main" id="{68AF73CC-5CFD-4C97-8FDC-EEFB8159C6E1}"/>
                    </a:ext>
                  </a:extLst>
                </p:cNvPr>
                <p:cNvSpPr txBox="1">
                  <a:spLocks noRot="1" noChangeAspect="1" noMove="1" noResize="1" noEditPoints="1" noAdjustHandles="1" noChangeArrowheads="1" noChangeShapeType="1" noTextEdit="1"/>
                </p:cNvSpPr>
                <p:nvPr/>
              </p:nvSpPr>
              <p:spPr>
                <a:xfrm>
                  <a:off x="3416696" y="4599006"/>
                  <a:ext cx="365305" cy="281327"/>
                </a:xfrm>
                <a:prstGeom prst="rect">
                  <a:avLst/>
                </a:prstGeom>
                <a:blipFill>
                  <a:blip r:embed="rId8"/>
                  <a:stretch>
                    <a:fillRect r="-48718"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תיבת טקסט 74">
                  <a:extLst>
                    <a:ext uri="{FF2B5EF4-FFF2-40B4-BE49-F238E27FC236}">
                      <a16:creationId xmlns:a16="http://schemas.microsoft.com/office/drawing/2014/main" id="{6D5509B6-C64E-4D02-9E91-CB0012D71299}"/>
                    </a:ext>
                  </a:extLst>
                </p:cNvPr>
                <p:cNvSpPr txBox="1"/>
                <p:nvPr/>
              </p:nvSpPr>
              <p:spPr>
                <a:xfrm>
                  <a:off x="3547878" y="446601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7" name="תיבת טקסט 74">
                  <a:extLst>
                    <a:ext uri="{FF2B5EF4-FFF2-40B4-BE49-F238E27FC236}">
                      <a16:creationId xmlns:a16="http://schemas.microsoft.com/office/drawing/2014/main" id="{6D5509B6-C64E-4D02-9E91-CB0012D71299}"/>
                    </a:ext>
                  </a:extLst>
                </p:cNvPr>
                <p:cNvSpPr txBox="1">
                  <a:spLocks noRot="1" noChangeAspect="1" noMove="1" noResize="1" noEditPoints="1" noAdjustHandles="1" noChangeArrowheads="1" noChangeShapeType="1" noTextEdit="1"/>
                </p:cNvSpPr>
                <p:nvPr/>
              </p:nvSpPr>
              <p:spPr>
                <a:xfrm>
                  <a:off x="3547878" y="4466016"/>
                  <a:ext cx="365305" cy="281327"/>
                </a:xfrm>
                <a:prstGeom prst="rect">
                  <a:avLst/>
                </a:prstGeom>
                <a:blipFill>
                  <a:blip r:embed="rId8"/>
                  <a:stretch>
                    <a:fillRect r="-45000"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תיבת טקסט 75">
                  <a:extLst>
                    <a:ext uri="{FF2B5EF4-FFF2-40B4-BE49-F238E27FC236}">
                      <a16:creationId xmlns:a16="http://schemas.microsoft.com/office/drawing/2014/main" id="{128632C5-172D-43C7-9983-387B9C89617F}"/>
                    </a:ext>
                  </a:extLst>
                </p:cNvPr>
                <p:cNvSpPr txBox="1"/>
                <p:nvPr/>
              </p:nvSpPr>
              <p:spPr>
                <a:xfrm>
                  <a:off x="3679060" y="433302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8" name="תיבת טקסט 75">
                  <a:extLst>
                    <a:ext uri="{FF2B5EF4-FFF2-40B4-BE49-F238E27FC236}">
                      <a16:creationId xmlns:a16="http://schemas.microsoft.com/office/drawing/2014/main" id="{128632C5-172D-43C7-9983-387B9C89617F}"/>
                    </a:ext>
                  </a:extLst>
                </p:cNvPr>
                <p:cNvSpPr txBox="1">
                  <a:spLocks noRot="1" noChangeAspect="1" noMove="1" noResize="1" noEditPoints="1" noAdjustHandles="1" noChangeArrowheads="1" noChangeShapeType="1" noTextEdit="1"/>
                </p:cNvSpPr>
                <p:nvPr/>
              </p:nvSpPr>
              <p:spPr>
                <a:xfrm>
                  <a:off x="3679060" y="4333026"/>
                  <a:ext cx="365305" cy="281327"/>
                </a:xfrm>
                <a:prstGeom prst="rect">
                  <a:avLst/>
                </a:prstGeom>
                <a:blipFill>
                  <a:blip r:embed="rId8"/>
                  <a:stretch>
                    <a:fillRect r="-45000"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תיבת טקסט 76">
                  <a:extLst>
                    <a:ext uri="{FF2B5EF4-FFF2-40B4-BE49-F238E27FC236}">
                      <a16:creationId xmlns:a16="http://schemas.microsoft.com/office/drawing/2014/main" id="{B28741A8-494C-4FEA-8F83-BED5D88C2FD7}"/>
                    </a:ext>
                  </a:extLst>
                </p:cNvPr>
                <p:cNvSpPr txBox="1"/>
                <p:nvPr/>
              </p:nvSpPr>
              <p:spPr>
                <a:xfrm>
                  <a:off x="3810242" y="420003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9" name="תיבת טקסט 76">
                  <a:extLst>
                    <a:ext uri="{FF2B5EF4-FFF2-40B4-BE49-F238E27FC236}">
                      <a16:creationId xmlns:a16="http://schemas.microsoft.com/office/drawing/2014/main" id="{B28741A8-494C-4FEA-8F83-BED5D88C2FD7}"/>
                    </a:ext>
                  </a:extLst>
                </p:cNvPr>
                <p:cNvSpPr txBox="1">
                  <a:spLocks noRot="1" noChangeAspect="1" noMove="1" noResize="1" noEditPoints="1" noAdjustHandles="1" noChangeArrowheads="1" noChangeShapeType="1" noTextEdit="1"/>
                </p:cNvSpPr>
                <p:nvPr/>
              </p:nvSpPr>
              <p:spPr>
                <a:xfrm>
                  <a:off x="3810242" y="4200036"/>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תיבת טקסט 77">
                  <a:extLst>
                    <a:ext uri="{FF2B5EF4-FFF2-40B4-BE49-F238E27FC236}">
                      <a16:creationId xmlns:a16="http://schemas.microsoft.com/office/drawing/2014/main" id="{4F4222C0-8169-49C9-B053-948CB75603F4}"/>
                    </a:ext>
                  </a:extLst>
                </p:cNvPr>
                <p:cNvSpPr txBox="1"/>
                <p:nvPr/>
              </p:nvSpPr>
              <p:spPr>
                <a:xfrm>
                  <a:off x="4163587" y="3965553"/>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40" name="תיבת טקסט 77">
                  <a:extLst>
                    <a:ext uri="{FF2B5EF4-FFF2-40B4-BE49-F238E27FC236}">
                      <a16:creationId xmlns:a16="http://schemas.microsoft.com/office/drawing/2014/main" id="{4F4222C0-8169-49C9-B053-948CB75603F4}"/>
                    </a:ext>
                  </a:extLst>
                </p:cNvPr>
                <p:cNvSpPr txBox="1">
                  <a:spLocks noRot="1" noChangeAspect="1" noMove="1" noResize="1" noEditPoints="1" noAdjustHandles="1" noChangeArrowheads="1" noChangeShapeType="1" noTextEdit="1"/>
                </p:cNvSpPr>
                <p:nvPr/>
              </p:nvSpPr>
              <p:spPr>
                <a:xfrm>
                  <a:off x="4163587" y="3965553"/>
                  <a:ext cx="365305" cy="281327"/>
                </a:xfrm>
                <a:prstGeom prst="rect">
                  <a:avLst/>
                </a:prstGeom>
                <a:blipFill>
                  <a:blip r:embed="rId8"/>
                  <a:stretch>
                    <a:fillRect r="-4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תיבת טקסט 78">
                  <a:extLst>
                    <a:ext uri="{FF2B5EF4-FFF2-40B4-BE49-F238E27FC236}">
                      <a16:creationId xmlns:a16="http://schemas.microsoft.com/office/drawing/2014/main" id="{01CCD7CD-64F4-4341-8459-5ED9871B9F80}"/>
                    </a:ext>
                  </a:extLst>
                </p:cNvPr>
                <p:cNvSpPr txBox="1"/>
                <p:nvPr/>
              </p:nvSpPr>
              <p:spPr>
                <a:xfrm>
                  <a:off x="4338780" y="3842372"/>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41" name="תיבת טקסט 78">
                  <a:extLst>
                    <a:ext uri="{FF2B5EF4-FFF2-40B4-BE49-F238E27FC236}">
                      <a16:creationId xmlns:a16="http://schemas.microsoft.com/office/drawing/2014/main" id="{01CCD7CD-64F4-4341-8459-5ED9871B9F80}"/>
                    </a:ext>
                  </a:extLst>
                </p:cNvPr>
                <p:cNvSpPr txBox="1">
                  <a:spLocks noRot="1" noChangeAspect="1" noMove="1" noResize="1" noEditPoints="1" noAdjustHandles="1" noChangeArrowheads="1" noChangeShapeType="1" noTextEdit="1"/>
                </p:cNvSpPr>
                <p:nvPr/>
              </p:nvSpPr>
              <p:spPr>
                <a:xfrm>
                  <a:off x="4338780" y="3842372"/>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תיבת טקסט 79">
                  <a:extLst>
                    <a:ext uri="{FF2B5EF4-FFF2-40B4-BE49-F238E27FC236}">
                      <a16:creationId xmlns:a16="http://schemas.microsoft.com/office/drawing/2014/main" id="{70D883E2-4197-4980-80A2-0EE58804EA87}"/>
                    </a:ext>
                  </a:extLst>
                </p:cNvPr>
                <p:cNvSpPr txBox="1"/>
                <p:nvPr/>
              </p:nvSpPr>
              <p:spPr>
                <a:xfrm>
                  <a:off x="2328975" y="3801809"/>
                  <a:ext cx="863359" cy="10268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4000" b="1" i="1" smtClean="0">
                            <a:solidFill>
                              <a:schemeClr val="bg1"/>
                            </a:solidFill>
                            <a:latin typeface="Cambria Math" panose="02040503050406030204" pitchFamily="18" charset="0"/>
                          </a:rPr>
                          <m:t>𝟎</m:t>
                        </m:r>
                      </m:oMath>
                    </m:oMathPara>
                  </a14:m>
                  <a:endParaRPr lang="en-IL" sz="5400" b="1">
                    <a:solidFill>
                      <a:schemeClr val="bg1"/>
                    </a:solidFill>
                  </a:endParaRPr>
                </a:p>
              </p:txBody>
            </p:sp>
          </mc:Choice>
          <mc:Fallback xmlns="">
            <p:sp>
              <p:nvSpPr>
                <p:cNvPr id="142" name="תיבת טקסט 79">
                  <a:extLst>
                    <a:ext uri="{FF2B5EF4-FFF2-40B4-BE49-F238E27FC236}">
                      <a16:creationId xmlns:a16="http://schemas.microsoft.com/office/drawing/2014/main" id="{70D883E2-4197-4980-80A2-0EE58804EA87}"/>
                    </a:ext>
                  </a:extLst>
                </p:cNvPr>
                <p:cNvSpPr txBox="1">
                  <a:spLocks noRot="1" noChangeAspect="1" noMove="1" noResize="1" noEditPoints="1" noAdjustHandles="1" noChangeArrowheads="1" noChangeShapeType="1" noTextEdit="1"/>
                </p:cNvSpPr>
                <p:nvPr/>
              </p:nvSpPr>
              <p:spPr>
                <a:xfrm>
                  <a:off x="2328975" y="3801809"/>
                  <a:ext cx="863359" cy="102687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תיבת טקסט 80">
                  <a:extLst>
                    <a:ext uri="{FF2B5EF4-FFF2-40B4-BE49-F238E27FC236}">
                      <a16:creationId xmlns:a16="http://schemas.microsoft.com/office/drawing/2014/main" id="{C7E7323C-342B-40A2-8307-79587AEB627D}"/>
                    </a:ext>
                  </a:extLst>
                </p:cNvPr>
                <p:cNvSpPr txBox="1"/>
                <p:nvPr/>
              </p:nvSpPr>
              <p:spPr>
                <a:xfrm>
                  <a:off x="4077618" y="4368779"/>
                  <a:ext cx="582843" cy="669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2400" b="1" i="1" smtClean="0">
                            <a:solidFill>
                              <a:schemeClr val="bg1"/>
                            </a:solidFill>
                            <a:latin typeface="Cambria Math" panose="02040503050406030204" pitchFamily="18" charset="0"/>
                          </a:rPr>
                          <m:t>𝟎</m:t>
                        </m:r>
                      </m:oMath>
                    </m:oMathPara>
                  </a14:m>
                  <a:endParaRPr lang="en-IL" sz="5400" b="1">
                    <a:solidFill>
                      <a:schemeClr val="bg1"/>
                    </a:solidFill>
                  </a:endParaRPr>
                </a:p>
              </p:txBody>
            </p:sp>
          </mc:Choice>
          <mc:Fallback xmlns="">
            <p:sp>
              <p:nvSpPr>
                <p:cNvPr id="143" name="תיבת טקסט 80">
                  <a:extLst>
                    <a:ext uri="{FF2B5EF4-FFF2-40B4-BE49-F238E27FC236}">
                      <a16:creationId xmlns:a16="http://schemas.microsoft.com/office/drawing/2014/main" id="{C7E7323C-342B-40A2-8307-79587AEB627D}"/>
                    </a:ext>
                  </a:extLst>
                </p:cNvPr>
                <p:cNvSpPr txBox="1">
                  <a:spLocks noRot="1" noChangeAspect="1" noMove="1" noResize="1" noEditPoints="1" noAdjustHandles="1" noChangeArrowheads="1" noChangeShapeType="1" noTextEdit="1"/>
                </p:cNvSpPr>
                <p:nvPr/>
              </p:nvSpPr>
              <p:spPr>
                <a:xfrm>
                  <a:off x="4077618" y="4368779"/>
                  <a:ext cx="582843" cy="669704"/>
                </a:xfrm>
                <a:prstGeom prst="rect">
                  <a:avLst/>
                </a:prstGeom>
                <a:blipFill>
                  <a:blip r:embed="rId11"/>
                  <a:stretch>
                    <a:fillRect l="-1587" r="-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תיבת טקסט 81">
                  <a:extLst>
                    <a:ext uri="{FF2B5EF4-FFF2-40B4-BE49-F238E27FC236}">
                      <a16:creationId xmlns:a16="http://schemas.microsoft.com/office/drawing/2014/main" id="{CB121C43-6047-4ABF-B18D-6D0C29CF8FEC}"/>
                    </a:ext>
                  </a:extLst>
                </p:cNvPr>
                <p:cNvSpPr txBox="1"/>
                <p:nvPr/>
              </p:nvSpPr>
              <p:spPr>
                <a:xfrm>
                  <a:off x="3733466" y="3579523"/>
                  <a:ext cx="582843" cy="669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2400" b="1" i="1" smtClean="0">
                            <a:solidFill>
                              <a:schemeClr val="bg1"/>
                            </a:solidFill>
                            <a:latin typeface="Cambria Math" panose="02040503050406030204" pitchFamily="18" charset="0"/>
                          </a:rPr>
                          <m:t>𝟎</m:t>
                        </m:r>
                      </m:oMath>
                    </m:oMathPara>
                  </a14:m>
                  <a:endParaRPr lang="en-IL" sz="3200" b="1">
                    <a:solidFill>
                      <a:schemeClr val="bg1"/>
                    </a:solidFill>
                  </a:endParaRPr>
                </a:p>
              </p:txBody>
            </p:sp>
          </mc:Choice>
          <mc:Fallback xmlns="">
            <p:sp>
              <p:nvSpPr>
                <p:cNvPr id="144" name="תיבת טקסט 81">
                  <a:extLst>
                    <a:ext uri="{FF2B5EF4-FFF2-40B4-BE49-F238E27FC236}">
                      <a16:creationId xmlns:a16="http://schemas.microsoft.com/office/drawing/2014/main" id="{CB121C43-6047-4ABF-B18D-6D0C29CF8FEC}"/>
                    </a:ext>
                  </a:extLst>
                </p:cNvPr>
                <p:cNvSpPr txBox="1">
                  <a:spLocks noRot="1" noChangeAspect="1" noMove="1" noResize="1" noEditPoints="1" noAdjustHandles="1" noChangeArrowheads="1" noChangeShapeType="1" noTextEdit="1"/>
                </p:cNvSpPr>
                <p:nvPr/>
              </p:nvSpPr>
              <p:spPr>
                <a:xfrm>
                  <a:off x="3733466" y="3579523"/>
                  <a:ext cx="582843" cy="669704"/>
                </a:xfrm>
                <a:prstGeom prst="rect">
                  <a:avLst/>
                </a:prstGeom>
                <a:blipFill>
                  <a:blip r:embed="rId12"/>
                  <a:stretch>
                    <a:fillRect r="-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תיבת טקסט 82">
                  <a:extLst>
                    <a:ext uri="{FF2B5EF4-FFF2-40B4-BE49-F238E27FC236}">
                      <a16:creationId xmlns:a16="http://schemas.microsoft.com/office/drawing/2014/main" id="{D9659D77-7A7A-4BD7-9B21-81B18EAC1EF6}"/>
                    </a:ext>
                  </a:extLst>
                </p:cNvPr>
                <p:cNvSpPr txBox="1"/>
                <p:nvPr/>
              </p:nvSpPr>
              <p:spPr>
                <a:xfrm>
                  <a:off x="3260690" y="3485473"/>
                  <a:ext cx="365305" cy="369332"/>
                </a:xfrm>
                <a:prstGeom prst="rect">
                  <a:avLst/>
                </a:prstGeom>
                <a:solidFill>
                  <a:srgbClr val="000000">
                    <a:alpha val="32941"/>
                  </a:srgbClr>
                </a:solidFill>
                <a:effectLst>
                  <a:softEdge rad="127000"/>
                </a:effectLst>
              </p:spPr>
              <p:style>
                <a:lnRef idx="1">
                  <a:schemeClr val="dk1"/>
                </a:lnRef>
                <a:fillRef idx="2">
                  <a:schemeClr val="dk1"/>
                </a:fillRef>
                <a:effectRef idx="1">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he-IL" b="1" i="1" dirty="0" smtClean="0">
                            <a:solidFill>
                              <a:schemeClr val="bg1"/>
                            </a:solidFill>
                            <a:latin typeface="Cambria Math" panose="02040503050406030204" pitchFamily="18" charset="0"/>
                          </a:rPr>
                          <m:t>𝟐</m:t>
                        </m:r>
                      </m:oMath>
                    </m:oMathPara>
                  </a14:m>
                  <a:endParaRPr lang="en-IL" b="1">
                    <a:solidFill>
                      <a:schemeClr val="bg1"/>
                    </a:solidFill>
                  </a:endParaRPr>
                </a:p>
              </p:txBody>
            </p:sp>
          </mc:Choice>
          <mc:Fallback xmlns="">
            <p:sp>
              <p:nvSpPr>
                <p:cNvPr id="145" name="תיבת טקסט 82">
                  <a:extLst>
                    <a:ext uri="{FF2B5EF4-FFF2-40B4-BE49-F238E27FC236}">
                      <a16:creationId xmlns:a16="http://schemas.microsoft.com/office/drawing/2014/main" id="{D9659D77-7A7A-4BD7-9B21-81B18EAC1EF6}"/>
                    </a:ext>
                  </a:extLst>
                </p:cNvPr>
                <p:cNvSpPr txBox="1">
                  <a:spLocks noRot="1" noChangeAspect="1" noMove="1" noResize="1" noEditPoints="1" noAdjustHandles="1" noChangeArrowheads="1" noChangeShapeType="1" noTextEdit="1"/>
                </p:cNvSpPr>
                <p:nvPr/>
              </p:nvSpPr>
              <p:spPr>
                <a:xfrm>
                  <a:off x="3260690" y="3485473"/>
                  <a:ext cx="365305" cy="369332"/>
                </a:xfrm>
                <a:prstGeom prst="rect">
                  <a:avLst/>
                </a:prstGeom>
                <a:blipFill>
                  <a:blip r:embed="rId13"/>
                  <a:stretch>
                    <a:fillRect r="-26829" b="-32558"/>
                  </a:stretch>
                </a:blipFill>
                <a:effectLst>
                  <a:softEdge rad="127000"/>
                </a:effectLst>
              </p:spPr>
              <p:txBody>
                <a:bodyPr/>
                <a:lstStyle/>
                <a:p>
                  <a:r>
                    <a:rPr lang="en-US">
                      <a:noFill/>
                    </a:rPr>
                    <a:t> </a:t>
                  </a:r>
                </a:p>
              </p:txBody>
            </p:sp>
          </mc:Fallback>
        </mc:AlternateContent>
      </p:grpSp>
      <p:sp>
        <p:nvSpPr>
          <p:cNvPr id="146" name="תיבת טקסט 83">
            <a:extLst>
              <a:ext uri="{FF2B5EF4-FFF2-40B4-BE49-F238E27FC236}">
                <a16:creationId xmlns:a16="http://schemas.microsoft.com/office/drawing/2014/main" id="{6A1CCC6D-DC29-47E7-9478-0F9D4F338E46}"/>
              </a:ext>
            </a:extLst>
          </p:cNvPr>
          <p:cNvSpPr txBox="1"/>
          <p:nvPr/>
        </p:nvSpPr>
        <p:spPr>
          <a:xfrm>
            <a:off x="5674011" y="5076110"/>
            <a:ext cx="664863" cy="369332"/>
          </a:xfrm>
          <a:prstGeom prst="rect">
            <a:avLst/>
          </a:prstGeom>
          <a:noFill/>
        </p:spPr>
        <p:txBody>
          <a:bodyPr wrap="square" rtlCol="0">
            <a:spAutoFit/>
          </a:bodyPr>
          <a:lstStyle/>
          <a:p>
            <a:r>
              <a:rPr lang="he-IL"/>
              <a:t>200</a:t>
            </a:r>
            <a:endParaRPr lang="en-IL"/>
          </a:p>
        </p:txBody>
      </p:sp>
      <p:sp>
        <p:nvSpPr>
          <p:cNvPr id="147" name="תיבת טקסט 84">
            <a:extLst>
              <a:ext uri="{FF2B5EF4-FFF2-40B4-BE49-F238E27FC236}">
                <a16:creationId xmlns:a16="http://schemas.microsoft.com/office/drawing/2014/main" id="{EA6232B0-3894-4531-97BD-8A35A864C035}"/>
              </a:ext>
            </a:extLst>
          </p:cNvPr>
          <p:cNvSpPr txBox="1"/>
          <p:nvPr/>
        </p:nvSpPr>
        <p:spPr>
          <a:xfrm>
            <a:off x="6817179" y="3896895"/>
            <a:ext cx="664863" cy="369332"/>
          </a:xfrm>
          <a:prstGeom prst="rect">
            <a:avLst/>
          </a:prstGeom>
          <a:noFill/>
        </p:spPr>
        <p:txBody>
          <a:bodyPr wrap="square" rtlCol="0">
            <a:spAutoFit/>
          </a:bodyPr>
          <a:lstStyle/>
          <a:p>
            <a:r>
              <a:rPr lang="he-IL"/>
              <a:t>200</a:t>
            </a:r>
            <a:endParaRPr lang="en-IL"/>
          </a:p>
        </p:txBody>
      </p:sp>
      <p:sp>
        <p:nvSpPr>
          <p:cNvPr id="188" name="תיבת טקסט 85">
            <a:extLst>
              <a:ext uri="{FF2B5EF4-FFF2-40B4-BE49-F238E27FC236}">
                <a16:creationId xmlns:a16="http://schemas.microsoft.com/office/drawing/2014/main" id="{9BFECD11-21C8-4320-B49F-65F94B077727}"/>
              </a:ext>
            </a:extLst>
          </p:cNvPr>
          <p:cNvSpPr txBox="1"/>
          <p:nvPr/>
        </p:nvSpPr>
        <p:spPr>
          <a:xfrm>
            <a:off x="9786925" y="5918105"/>
            <a:ext cx="664863" cy="369332"/>
          </a:xfrm>
          <a:prstGeom prst="rect">
            <a:avLst/>
          </a:prstGeom>
          <a:noFill/>
        </p:spPr>
        <p:txBody>
          <a:bodyPr wrap="square" rtlCol="0">
            <a:spAutoFit/>
          </a:bodyPr>
          <a:lstStyle/>
          <a:p>
            <a:r>
              <a:rPr lang="he-IL"/>
              <a:t>400</a:t>
            </a:r>
            <a:endParaRPr lang="en-IL"/>
          </a:p>
        </p:txBody>
      </p:sp>
      <p:sp>
        <p:nvSpPr>
          <p:cNvPr id="189" name="תיבת טקסט 85">
            <a:extLst>
              <a:ext uri="{FF2B5EF4-FFF2-40B4-BE49-F238E27FC236}">
                <a16:creationId xmlns:a16="http://schemas.microsoft.com/office/drawing/2014/main" id="{7809770E-5E58-430F-A81F-28FB9A8B521E}"/>
              </a:ext>
            </a:extLst>
          </p:cNvPr>
          <p:cNvSpPr txBox="1"/>
          <p:nvPr/>
        </p:nvSpPr>
        <p:spPr>
          <a:xfrm>
            <a:off x="11401600" y="4293133"/>
            <a:ext cx="664863" cy="369332"/>
          </a:xfrm>
          <a:prstGeom prst="rect">
            <a:avLst/>
          </a:prstGeom>
          <a:noFill/>
        </p:spPr>
        <p:txBody>
          <a:bodyPr wrap="square" rtlCol="0">
            <a:spAutoFit/>
          </a:bodyPr>
          <a:lstStyle/>
          <a:p>
            <a:r>
              <a:rPr lang="he-IL"/>
              <a:t>400</a:t>
            </a:r>
            <a:endParaRPr lang="en-IL"/>
          </a:p>
        </p:txBody>
      </p:sp>
      <p:sp>
        <p:nvSpPr>
          <p:cNvPr id="5" name="מציין מיקום של מספר שקופית 4">
            <a:extLst>
              <a:ext uri="{FF2B5EF4-FFF2-40B4-BE49-F238E27FC236}">
                <a16:creationId xmlns:a16="http://schemas.microsoft.com/office/drawing/2014/main" id="{BFB17ADE-AD0A-4685-BBDA-E9E37CB534BC}"/>
              </a:ext>
            </a:extLst>
          </p:cNvPr>
          <p:cNvSpPr>
            <a:spLocks noGrp="1"/>
          </p:cNvSpPr>
          <p:nvPr>
            <p:ph type="sldNum" sz="quarter" idx="12"/>
          </p:nvPr>
        </p:nvSpPr>
        <p:spPr/>
        <p:txBody>
          <a:bodyPr/>
          <a:lstStyle/>
          <a:p>
            <a:fld id="{E40FB71B-CC77-4C54-A1B1-55F326C89BA6}" type="slidenum">
              <a:rPr lang="en-US" smtClean="0"/>
              <a:t>37</a:t>
            </a:fld>
            <a:endParaRPr lang="en-US"/>
          </a:p>
        </p:txBody>
      </p:sp>
    </p:spTree>
    <p:extLst>
      <p:ext uri="{BB962C8B-B14F-4D97-AF65-F5344CB8AC3E}">
        <p14:creationId xmlns:p14="http://schemas.microsoft.com/office/powerpoint/2010/main" val="62121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3_Trim_cut_x16">
            <a:hlinkClick r:id="" action="ppaction://media"/>
            <a:extLst>
              <a:ext uri="{FF2B5EF4-FFF2-40B4-BE49-F238E27FC236}">
                <a16:creationId xmlns:a16="http://schemas.microsoft.com/office/drawing/2014/main" id="{79E83376-01B6-4652-BD13-CEE484F1E3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21125" y="1825625"/>
            <a:ext cx="4351338" cy="4351338"/>
          </a:xfrm>
        </p:spPr>
      </p:pic>
      <p:sp>
        <p:nvSpPr>
          <p:cNvPr id="5" name="כותרת 1">
            <a:extLst>
              <a:ext uri="{FF2B5EF4-FFF2-40B4-BE49-F238E27FC236}">
                <a16:creationId xmlns:a16="http://schemas.microsoft.com/office/drawing/2014/main" id="{110FCFFB-86A7-4B19-BEA7-FB4DDB0B86EC}"/>
              </a:ext>
            </a:extLst>
          </p:cNvPr>
          <p:cNvSpPr txBox="1">
            <a:spLocks/>
          </p:cNvSpPr>
          <p:nvPr/>
        </p:nvSpPr>
        <p:spPr>
          <a:xfrm>
            <a:off x="1219201" y="327515"/>
            <a:ext cx="9905998" cy="1478570"/>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kern="1200" cap="all" baseline="0">
                <a:solidFill>
                  <a:schemeClr val="tx1"/>
                </a:solidFill>
                <a:latin typeface="Calibri" panose="020F0502020204030204" pitchFamily="34" charset="0"/>
                <a:ea typeface="+mj-ea"/>
                <a:cs typeface="Calibri" panose="020F0502020204030204" pitchFamily="34" charset="0"/>
              </a:defRPr>
            </a:lvl1pPr>
          </a:lstStyle>
          <a:p>
            <a:r>
              <a:rPr lang="he-IL"/>
              <a:t>תוצאות</a:t>
            </a:r>
            <a:endParaRPr lang="en-IL"/>
          </a:p>
        </p:txBody>
      </p:sp>
      <p:sp>
        <p:nvSpPr>
          <p:cNvPr id="3" name="מציין מיקום של מספר שקופית 2">
            <a:extLst>
              <a:ext uri="{FF2B5EF4-FFF2-40B4-BE49-F238E27FC236}">
                <a16:creationId xmlns:a16="http://schemas.microsoft.com/office/drawing/2014/main" id="{DBD219D0-4A7D-4A88-9381-A052A4BE430F}"/>
              </a:ext>
            </a:extLst>
          </p:cNvPr>
          <p:cNvSpPr>
            <a:spLocks noGrp="1"/>
          </p:cNvSpPr>
          <p:nvPr>
            <p:ph type="sldNum" sz="quarter" idx="12"/>
          </p:nvPr>
        </p:nvSpPr>
        <p:spPr/>
        <p:txBody>
          <a:bodyPr/>
          <a:lstStyle/>
          <a:p>
            <a:fld id="{E40FB71B-CC77-4C54-A1B1-55F326C89BA6}" type="slidenum">
              <a:rPr lang="en-US" smtClean="0"/>
              <a:t>38</a:t>
            </a:fld>
            <a:endParaRPr lang="en-US"/>
          </a:p>
        </p:txBody>
      </p:sp>
    </p:spTree>
    <p:extLst>
      <p:ext uri="{BB962C8B-B14F-4D97-AF65-F5344CB8AC3E}">
        <p14:creationId xmlns:p14="http://schemas.microsoft.com/office/powerpoint/2010/main" val="345073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96D9D1E-8AE2-4CB9-8886-EC1D06A5705E}"/>
              </a:ext>
            </a:extLst>
          </p:cNvPr>
          <p:cNvSpPr>
            <a:spLocks noGrp="1"/>
          </p:cNvSpPr>
          <p:nvPr>
            <p:ph type="title"/>
          </p:nvPr>
        </p:nvSpPr>
        <p:spPr>
          <a:xfrm>
            <a:off x="1219201" y="327515"/>
            <a:ext cx="9905998" cy="1478570"/>
          </a:xfrm>
        </p:spPr>
        <p:txBody>
          <a:bodyPr/>
          <a:lstStyle/>
          <a:p>
            <a:pPr algn="ctr" rtl="1"/>
            <a:r>
              <a:rPr lang="he-IL">
                <a:latin typeface="Calibri" panose="020F0502020204030204" pitchFamily="34" charset="0"/>
                <a:cs typeface="Calibri" panose="020F0502020204030204" pitchFamily="34" charset="0"/>
              </a:rPr>
              <a:t>תוצאות כשהן לא על </a:t>
            </a:r>
            <a:r>
              <a:rPr lang="en-US">
                <a:latin typeface="Calibri" panose="020F0502020204030204" pitchFamily="34" charset="0"/>
                <a:cs typeface="Calibri" panose="020F0502020204030204" pitchFamily="34" charset="0"/>
              </a:rPr>
              <a:t>X</a:t>
            </a:r>
            <a:r>
              <a:rPr lang="he-IL">
                <a:latin typeface="Calibri" panose="020F0502020204030204" pitchFamily="34" charset="0"/>
                <a:cs typeface="Calibri" panose="020F0502020204030204" pitchFamily="34" charset="0"/>
              </a:rPr>
              <a:t>16</a:t>
            </a:r>
            <a:endParaRPr lang="en-IL">
              <a:latin typeface="Calibri" panose="020F0502020204030204" pitchFamily="34" charset="0"/>
              <a:cs typeface="Calibri" panose="020F0502020204030204" pitchFamily="34" charset="0"/>
            </a:endParaRPr>
          </a:p>
        </p:txBody>
      </p:sp>
      <p:pic>
        <p:nvPicPr>
          <p:cNvPr id="6" name="v3_Trim_cut">
            <a:hlinkClick r:id="" action="ppaction://media"/>
            <a:extLst>
              <a:ext uri="{FF2B5EF4-FFF2-40B4-BE49-F238E27FC236}">
                <a16:creationId xmlns:a16="http://schemas.microsoft.com/office/drawing/2014/main" id="{D0139CDB-F0FA-4897-A2EF-BE2E8D60D616}"/>
              </a:ext>
            </a:extLst>
          </p:cNvPr>
          <p:cNvPicPr>
            <a:picLocks noGrp="1" noChangeAspect="1"/>
          </p:cNvPicPr>
          <p:nvPr>
            <p:ph sz="half" idx="1"/>
            <a:videoFile r:link="rId1"/>
            <p:extLst>
              <p:ext uri="{DAA4B4D4-6D71-4841-9C94-3DE7FCFB9230}">
                <p14:media xmlns:p14="http://schemas.microsoft.com/office/powerpoint/2010/main" r:embed="rId2">
                  <p14:trim st="44641"/>
                </p14:media>
              </p:ext>
            </p:extLst>
          </p:nvPr>
        </p:nvPicPr>
        <p:blipFill>
          <a:blip r:embed="rId4"/>
          <a:stretch>
            <a:fillRect/>
          </a:stretch>
        </p:blipFill>
        <p:spPr>
          <a:xfrm>
            <a:off x="1252538" y="1825625"/>
            <a:ext cx="4351337" cy="4351338"/>
          </a:xfrm>
        </p:spPr>
      </p:pic>
      <p:sp>
        <p:nvSpPr>
          <p:cNvPr id="7" name="מציין מיקום תוכן 6">
            <a:extLst>
              <a:ext uri="{FF2B5EF4-FFF2-40B4-BE49-F238E27FC236}">
                <a16:creationId xmlns:a16="http://schemas.microsoft.com/office/drawing/2014/main" id="{95D7CFCD-60A3-40EC-9233-0944FE127497}"/>
              </a:ext>
            </a:extLst>
          </p:cNvPr>
          <p:cNvSpPr>
            <a:spLocks noGrp="1"/>
          </p:cNvSpPr>
          <p:nvPr>
            <p:ph sz="half" idx="2"/>
          </p:nvPr>
        </p:nvSpPr>
        <p:spPr/>
        <p:txBody>
          <a:bodyPr>
            <a:normAutofit fontScale="85000" lnSpcReduction="20000"/>
          </a:bodyPr>
          <a:lstStyle/>
          <a:p>
            <a:pPr algn="r" rtl="1"/>
            <a:r>
              <a:rPr lang="he-IL"/>
              <a:t>זמן ריצה שלא מאפשר משחק ואימון אפקטיביים:</a:t>
            </a:r>
            <a:endParaRPr lang="he-IL" dirty="0"/>
          </a:p>
          <a:p>
            <a:pPr lvl="1" algn="r" rtl="1"/>
            <a:r>
              <a:rPr lang="he-IL"/>
              <a:t>20 שעות אימון מצטברות</a:t>
            </a:r>
            <a:endParaRPr lang="he-IL" dirty="0"/>
          </a:p>
          <a:p>
            <a:pPr lvl="1" algn="r" rtl="1"/>
            <a:r>
              <a:rPr lang="he-IL"/>
              <a:t>עד </a:t>
            </a:r>
            <a:r>
              <a:rPr lang="he-IL" b="1"/>
              <a:t>5 שניות</a:t>
            </a:r>
            <a:r>
              <a:rPr lang="he-IL"/>
              <a:t> למהלך</a:t>
            </a:r>
          </a:p>
          <a:p>
            <a:pPr algn="r" rtl="1"/>
            <a:r>
              <a:rPr lang="he-IL"/>
              <a:t>דבר נוסף:</a:t>
            </a:r>
            <a:endParaRPr lang="he-IL" dirty="0"/>
          </a:p>
          <a:p>
            <a:pPr lvl="1" algn="r" rtl="1"/>
            <a:r>
              <a:rPr lang="he-IL"/>
              <a:t>הרשת מתחמקת מקירות</a:t>
            </a:r>
            <a:endParaRPr lang="he-IL" dirty="0"/>
          </a:p>
          <a:p>
            <a:pPr lvl="1" algn="r" rtl="1"/>
            <a:r>
              <a:rPr lang="he-IL" b="1"/>
              <a:t>אבל לא מהגוף של עצמה</a:t>
            </a:r>
            <a:endParaRPr lang="he-IL" b="1" dirty="0"/>
          </a:p>
          <a:p>
            <a:pPr algn="r" rtl="1"/>
            <a:r>
              <a:rPr lang="he-IL" u="sng"/>
              <a:t>אבחנה:</a:t>
            </a:r>
            <a:endParaRPr lang="he-IL" u="sng" dirty="0"/>
          </a:p>
          <a:p>
            <a:pPr lvl="1" algn="r" rtl="1"/>
            <a:r>
              <a:rPr lang="he-IL"/>
              <a:t>ככל שהרשת יותר קרובה לקצוות, זמן הריצה ארוך יותר</a:t>
            </a:r>
            <a:endParaRPr lang="en-IL" dirty="0"/>
          </a:p>
        </p:txBody>
      </p:sp>
      <p:sp>
        <p:nvSpPr>
          <p:cNvPr id="4" name="מציין מיקום של מספר שקופית 3">
            <a:extLst>
              <a:ext uri="{FF2B5EF4-FFF2-40B4-BE49-F238E27FC236}">
                <a16:creationId xmlns:a16="http://schemas.microsoft.com/office/drawing/2014/main" id="{2058D968-C978-4E8E-AE36-3E04AF3594B9}"/>
              </a:ext>
            </a:extLst>
          </p:cNvPr>
          <p:cNvSpPr>
            <a:spLocks noGrp="1"/>
          </p:cNvSpPr>
          <p:nvPr>
            <p:ph type="sldNum" sz="quarter" idx="12"/>
          </p:nvPr>
        </p:nvSpPr>
        <p:spPr/>
        <p:txBody>
          <a:bodyPr/>
          <a:lstStyle/>
          <a:p>
            <a:fld id="{E40FB71B-CC77-4C54-A1B1-55F326C89BA6}" type="slidenum">
              <a:rPr lang="en-US" smtClean="0"/>
              <a:t>39</a:t>
            </a:fld>
            <a:endParaRPr lang="en-US"/>
          </a:p>
        </p:txBody>
      </p:sp>
    </p:spTree>
    <p:extLst>
      <p:ext uri="{BB962C8B-B14F-4D97-AF65-F5344CB8AC3E}">
        <p14:creationId xmlns:p14="http://schemas.microsoft.com/office/powerpoint/2010/main" val="347545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7E97-3B40-42C4-9904-9FFF8CF338A0}"/>
              </a:ext>
            </a:extLst>
          </p:cNvPr>
          <p:cNvSpPr>
            <a:spLocks noGrp="1"/>
          </p:cNvSpPr>
          <p:nvPr>
            <p:ph type="title"/>
          </p:nvPr>
        </p:nvSpPr>
        <p:spPr>
          <a:xfrm>
            <a:off x="3059906" y="-157771"/>
            <a:ext cx="5894387" cy="1478570"/>
          </a:xfrm>
        </p:spPr>
        <p:txBody>
          <a:bodyPr anchor="b">
            <a:normAutofit/>
          </a:bodyPr>
          <a:lstStyle/>
          <a:p>
            <a:r>
              <a:rPr lang="he-IL"/>
              <a:t>מטרת </a:t>
            </a:r>
            <a:r>
              <a:rPr lang="he-IL" err="1"/>
              <a:t>הסמופ</a:t>
            </a:r>
            <a:endParaRPr lang="en-US"/>
          </a:p>
        </p:txBody>
      </p:sp>
      <p:sp>
        <p:nvSpPr>
          <p:cNvPr id="3" name="Content Placeholder 2">
            <a:extLst>
              <a:ext uri="{FF2B5EF4-FFF2-40B4-BE49-F238E27FC236}">
                <a16:creationId xmlns:a16="http://schemas.microsoft.com/office/drawing/2014/main" id="{419D00A5-458B-421F-98F5-972F140E4734}"/>
              </a:ext>
            </a:extLst>
          </p:cNvPr>
          <p:cNvSpPr>
            <a:spLocks noGrp="1"/>
          </p:cNvSpPr>
          <p:nvPr>
            <p:ph idx="1"/>
          </p:nvPr>
        </p:nvSpPr>
        <p:spPr>
          <a:xfrm>
            <a:off x="5126997" y="1931987"/>
            <a:ext cx="5894388" cy="3541714"/>
          </a:xfrm>
        </p:spPr>
        <p:txBody>
          <a:bodyPr>
            <a:normAutofit/>
          </a:bodyPr>
          <a:lstStyle/>
          <a:p>
            <a:pPr rtl="1"/>
            <a:r>
              <a:rPr lang="he-IL"/>
              <a:t>בניית בינה מלאכותית שתדע לשחק </a:t>
            </a:r>
            <a:r>
              <a:rPr lang="he-IL" err="1"/>
              <a:t>באכטונג</a:t>
            </a:r>
            <a:endParaRPr lang="en-US"/>
          </a:p>
        </p:txBody>
      </p:sp>
      <p:pic>
        <p:nvPicPr>
          <p:cNvPr id="4" name="Picture 3">
            <a:extLst>
              <a:ext uri="{FF2B5EF4-FFF2-40B4-BE49-F238E27FC236}">
                <a16:creationId xmlns:a16="http://schemas.microsoft.com/office/drawing/2014/main" id="{AC1DA2BA-BB73-48E6-94D5-1A6972A1E297}"/>
              </a:ext>
            </a:extLst>
          </p:cNvPr>
          <p:cNvPicPr>
            <a:picLocks noChangeAspect="1"/>
          </p:cNvPicPr>
          <p:nvPr/>
        </p:nvPicPr>
        <p:blipFill rotWithShape="1">
          <a:blip r:embed="rId3"/>
          <a:srcRect l="20217" r="25941" b="1"/>
          <a:stretch/>
        </p:blipFill>
        <p:spPr>
          <a:xfrm>
            <a:off x="6451598" y="3581918"/>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a:extLst>
              <a:ext uri="{FF2B5EF4-FFF2-40B4-BE49-F238E27FC236}">
                <a16:creationId xmlns:a16="http://schemas.microsoft.com/office/drawing/2014/main" id="{73751BB7-342C-44C4-ADB8-84E8EC358FA2}"/>
              </a:ext>
            </a:extLst>
          </p:cNvPr>
          <p:cNvPicPr>
            <a:picLocks noChangeAspect="1"/>
          </p:cNvPicPr>
          <p:nvPr/>
        </p:nvPicPr>
        <p:blipFill rotWithShape="1">
          <a:blip r:embed="rId4"/>
          <a:srcRect l="7274" r="10318" b="4"/>
          <a:stretch/>
        </p:blipFill>
        <p:spPr>
          <a:xfrm>
            <a:off x="1701798" y="3605730"/>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מציין מיקום של מספר שקופית 6">
            <a:extLst>
              <a:ext uri="{FF2B5EF4-FFF2-40B4-BE49-F238E27FC236}">
                <a16:creationId xmlns:a16="http://schemas.microsoft.com/office/drawing/2014/main" id="{7BEC5B22-B273-4932-A6D6-9D661C77087E}"/>
              </a:ext>
            </a:extLst>
          </p:cNvPr>
          <p:cNvSpPr>
            <a:spLocks noGrp="1"/>
          </p:cNvSpPr>
          <p:nvPr>
            <p:ph type="sldNum" sz="quarter" idx="12"/>
          </p:nvPr>
        </p:nvSpPr>
        <p:spPr/>
        <p:txBody>
          <a:bodyPr/>
          <a:lstStyle/>
          <a:p>
            <a:fld id="{E40FB71B-CC77-4C54-A1B1-55F326C89BA6}" type="slidenum">
              <a:rPr lang="en-US" smtClean="0"/>
              <a:t>4</a:t>
            </a:fld>
            <a:endParaRPr lang="en-US"/>
          </a:p>
        </p:txBody>
      </p:sp>
    </p:spTree>
    <p:extLst>
      <p:ext uri="{BB962C8B-B14F-4D97-AF65-F5344CB8AC3E}">
        <p14:creationId xmlns:p14="http://schemas.microsoft.com/office/powerpoint/2010/main" val="1696997964"/>
      </p:ext>
    </p:extLst>
  </p:cSld>
  <p:clrMapOvr>
    <a:masterClrMapping/>
  </p:clrMapOvr>
  <mc:AlternateContent xmlns:mc="http://schemas.openxmlformats.org/markup-compatibility/2006">
    <mc:Choice xmlns:p14="http://schemas.microsoft.com/office/powerpoint/2010/main" Requires="p14">
      <p:transition spd="slow" p14:dur="2000" advTm="204"/>
    </mc:Choice>
    <mc:Fallback>
      <p:transition spd="slow" advTm="20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3_Trim_cut">
            <a:hlinkClick r:id="" action="ppaction://media"/>
            <a:extLst>
              <a:ext uri="{FF2B5EF4-FFF2-40B4-BE49-F238E27FC236}">
                <a16:creationId xmlns:a16="http://schemas.microsoft.com/office/drawing/2014/main" id="{D0139CDB-F0FA-4897-A2EF-BE2E8D60D616}"/>
              </a:ext>
            </a:extLst>
          </p:cNvPr>
          <p:cNvPicPr>
            <a:picLocks noGrp="1" noChangeAspect="1"/>
          </p:cNvPicPr>
          <p:nvPr>
            <p:ph sz="half" idx="1"/>
            <a:videoFile r:link="rId1"/>
            <p:extLst>
              <p:ext uri="{DAA4B4D4-6D71-4841-9C94-3DE7FCFB9230}">
                <p14:media xmlns:p14="http://schemas.microsoft.com/office/powerpoint/2010/main" r:embed="rId2">
                  <p14:trim st="44641"/>
                </p14:media>
              </p:ext>
            </p:extLst>
          </p:nvPr>
        </p:nvPicPr>
        <p:blipFill>
          <a:blip r:embed="rId4"/>
          <a:stretch>
            <a:fillRect/>
          </a:stretch>
        </p:blipFill>
        <p:spPr>
          <a:xfrm>
            <a:off x="1252538" y="1825625"/>
            <a:ext cx="4351337" cy="4351338"/>
          </a:xfrm>
        </p:spPr>
      </p:pic>
      <mc:AlternateContent xmlns:mc="http://schemas.openxmlformats.org/markup-compatibility/2006" xmlns:a14="http://schemas.microsoft.com/office/drawing/2010/main">
        <mc:Choice Requires="a14">
          <p:sp>
            <p:nvSpPr>
              <p:cNvPr id="7" name="מציין מיקום תוכן 6">
                <a:extLst>
                  <a:ext uri="{FF2B5EF4-FFF2-40B4-BE49-F238E27FC236}">
                    <a16:creationId xmlns:a16="http://schemas.microsoft.com/office/drawing/2014/main" id="{95D7CFCD-60A3-40EC-9233-0944FE127497}"/>
                  </a:ext>
                </a:extLst>
              </p:cNvPr>
              <p:cNvSpPr>
                <a:spLocks noGrp="1"/>
              </p:cNvSpPr>
              <p:nvPr>
                <p:ph sz="half" idx="2"/>
              </p:nvPr>
            </p:nvSpPr>
            <p:spPr/>
            <p:txBody>
              <a:bodyPr>
                <a:normAutofit/>
              </a:bodyPr>
              <a:lstStyle/>
              <a:p>
                <a:pPr algn="r" rtl="1"/>
                <a:r>
                  <a:rPr lang="he-IL"/>
                  <a:t>יחס סדר בין הייצוגים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a:p>
              <a:p>
                <a:pPr algn="r" rtl="1"/>
                <a:r>
                  <a:rPr lang="he-IL"/>
                  <a:t>עומס חישובים ליד קירות</a:t>
                </a:r>
                <a:r>
                  <a:rPr lang="en-US"/>
                  <a:t> </a:t>
                </a:r>
                <a:endParaRPr lang="he-IL"/>
              </a:p>
              <a:p>
                <a:pPr algn="r" rtl="1"/>
                <a:r>
                  <a:rPr lang="he-IL"/>
                  <a:t>הנחש לא מקבל את כיוון התקדמותו</a:t>
                </a:r>
              </a:p>
              <a:p>
                <a:pPr algn="r" rtl="1"/>
                <a:r>
                  <a:rPr lang="he-IL"/>
                  <a:t>פונקציית </a:t>
                </a:r>
                <a:r>
                  <a:rPr lang="en-US"/>
                  <a:t>Resize</a:t>
                </a:r>
                <a:r>
                  <a:rPr lang="he-IL"/>
                  <a:t> של </a:t>
                </a:r>
                <a:r>
                  <a:rPr lang="en-US" err="1"/>
                  <a:t>openCV</a:t>
                </a:r>
                <a:r>
                  <a:rPr lang="he-IL"/>
                  <a:t> משנה קצת את הערכים במטריצה</a:t>
                </a:r>
              </a:p>
            </p:txBody>
          </p:sp>
        </mc:Choice>
        <mc:Fallback xmlns="">
          <p:sp>
            <p:nvSpPr>
              <p:cNvPr id="7" name="מציין מיקום תוכן 6">
                <a:extLst>
                  <a:ext uri="{FF2B5EF4-FFF2-40B4-BE49-F238E27FC236}">
                    <a16:creationId xmlns:a16="http://schemas.microsoft.com/office/drawing/2014/main" id="{95D7CFCD-60A3-40EC-9233-0944FE127497}"/>
                  </a:ext>
                </a:extLst>
              </p:cNvPr>
              <p:cNvSpPr>
                <a:spLocks noGrp="1" noRot="1" noChangeAspect="1" noMove="1" noResize="1" noEditPoints="1" noAdjustHandles="1" noChangeArrowheads="1" noChangeShapeType="1" noTextEdit="1"/>
              </p:cNvSpPr>
              <p:nvPr>
                <p:ph sz="half" idx="2"/>
              </p:nvPr>
            </p:nvSpPr>
            <p:spPr>
              <a:blipFill>
                <a:blip r:embed="rId5"/>
                <a:stretch>
                  <a:fillRect t="-2238" r="-2753"/>
                </a:stretch>
              </a:blipFill>
            </p:spPr>
            <p:txBody>
              <a:bodyPr/>
              <a:lstStyle/>
              <a:p>
                <a:r>
                  <a:rPr lang="en-US">
                    <a:noFill/>
                  </a:rPr>
                  <a:t> </a:t>
                </a:r>
              </a:p>
            </p:txBody>
          </p:sp>
        </mc:Fallback>
      </mc:AlternateContent>
      <p:pic>
        <p:nvPicPr>
          <p:cNvPr id="8" name="תמונה 7">
            <a:extLst>
              <a:ext uri="{FF2B5EF4-FFF2-40B4-BE49-F238E27FC236}">
                <a16:creationId xmlns:a16="http://schemas.microsoft.com/office/drawing/2014/main" id="{CE336645-B882-42A3-AB57-C28EAA577830}"/>
              </a:ext>
            </a:extLst>
          </p:cNvPr>
          <p:cNvPicPr>
            <a:picLocks noChangeAspect="1"/>
          </p:cNvPicPr>
          <p:nvPr/>
        </p:nvPicPr>
        <p:blipFill rotWithShape="1">
          <a:blip r:embed="rId6">
            <a:extLst>
              <a:ext uri="{28A0092B-C50C-407E-A947-70E740481C1C}">
                <a14:useLocalDpi xmlns:a14="http://schemas.microsoft.com/office/drawing/2010/main" val="0"/>
              </a:ext>
            </a:extLst>
          </a:blip>
          <a:srcRect l="25293" t="12779" r="19931" b="10870"/>
          <a:stretch/>
        </p:blipFill>
        <p:spPr>
          <a:xfrm rot="5400000" flipV="1">
            <a:off x="1271955" y="1768112"/>
            <a:ext cx="4351338" cy="4466367"/>
          </a:xfrm>
          <a:prstGeom prst="rect">
            <a:avLst/>
          </a:prstGeom>
        </p:spPr>
      </p:pic>
      <p:sp>
        <p:nvSpPr>
          <p:cNvPr id="9" name="כותרת 1">
            <a:extLst>
              <a:ext uri="{FF2B5EF4-FFF2-40B4-BE49-F238E27FC236}">
                <a16:creationId xmlns:a16="http://schemas.microsoft.com/office/drawing/2014/main" id="{A1A4D5BE-4D2A-4BBB-8BF8-EFA234D8E411}"/>
              </a:ext>
            </a:extLst>
          </p:cNvPr>
          <p:cNvSpPr txBox="1">
            <a:spLocks/>
          </p:cNvSpPr>
          <p:nvPr/>
        </p:nvSpPr>
        <p:spPr>
          <a:xfrm>
            <a:off x="1219201" y="3275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rtl="1"/>
            <a:r>
              <a:rPr lang="he-IL">
                <a:latin typeface="Calibri" panose="020F0502020204030204" pitchFamily="34" charset="0"/>
                <a:cs typeface="Calibri" panose="020F0502020204030204" pitchFamily="34" charset="0"/>
              </a:rPr>
              <a:t>הסברים אפשריים לבעיות שראינו</a:t>
            </a:r>
            <a:endParaRPr lang="en-IL">
              <a:latin typeface="Calibri" panose="020F0502020204030204" pitchFamily="34" charset="0"/>
              <a:cs typeface="Calibri" panose="020F0502020204030204" pitchFamily="34" charset="0"/>
            </a:endParaRPr>
          </a:p>
        </p:txBody>
      </p:sp>
      <p:sp>
        <p:nvSpPr>
          <p:cNvPr id="3" name="מציין מיקום של מספר שקופית 2">
            <a:extLst>
              <a:ext uri="{FF2B5EF4-FFF2-40B4-BE49-F238E27FC236}">
                <a16:creationId xmlns:a16="http://schemas.microsoft.com/office/drawing/2014/main" id="{ECDE0727-71A9-4869-A5CC-056B29922C70}"/>
              </a:ext>
            </a:extLst>
          </p:cNvPr>
          <p:cNvSpPr>
            <a:spLocks noGrp="1"/>
          </p:cNvSpPr>
          <p:nvPr>
            <p:ph type="sldNum" sz="quarter" idx="12"/>
          </p:nvPr>
        </p:nvSpPr>
        <p:spPr/>
        <p:txBody>
          <a:bodyPr/>
          <a:lstStyle/>
          <a:p>
            <a:fld id="{E40FB71B-CC77-4C54-A1B1-55F326C89BA6}" type="slidenum">
              <a:rPr lang="en-US" smtClean="0"/>
              <a:t>40</a:t>
            </a:fld>
            <a:endParaRPr lang="en-US"/>
          </a:p>
        </p:txBody>
      </p:sp>
    </p:spTree>
    <p:extLst>
      <p:ext uri="{BB962C8B-B14F-4D97-AF65-F5344CB8AC3E}">
        <p14:creationId xmlns:p14="http://schemas.microsoft.com/office/powerpoint/2010/main" val="193283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9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nodeType="with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500"/>
                                        <p:tgtEl>
                                          <p:spTgt spid="7">
                                            <p:txEl>
                                              <p:pRg st="3" end="3"/>
                                            </p:txEl>
                                          </p:spTgt>
                                        </p:tgtEl>
                                      </p:cBhvr>
                                    </p:animEffect>
                                    <p:anim calcmode="lin" valueType="num">
                                      <p:cBhvr>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750" fill="hold"/>
                                        <p:tgtEl>
                                          <p:spTgt spid="7">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CC6E3EF4-B7D7-4EC3-968B-FD80D81DFFCD}"/>
              </a:ext>
            </a:extLst>
          </p:cNvPr>
          <p:cNvSpPr>
            <a:spLocks noGrp="1"/>
          </p:cNvSpPr>
          <p:nvPr>
            <p:ph type="title"/>
          </p:nvPr>
        </p:nvSpPr>
        <p:spPr/>
        <p:txBody>
          <a:bodyPr/>
          <a:lstStyle/>
          <a:p>
            <a:r>
              <a:rPr lang="he-IL"/>
              <a:t>סוכן גרסה 2.1: הוספת אוריינטציה לתמונה</a:t>
            </a:r>
            <a:br>
              <a:rPr lang="he-IL"/>
            </a:br>
            <a:endParaRPr lang="en-IL"/>
          </a:p>
        </p:txBody>
      </p:sp>
      <p:sp>
        <p:nvSpPr>
          <p:cNvPr id="6" name="מציין מיקום תוכן 5">
            <a:extLst>
              <a:ext uri="{FF2B5EF4-FFF2-40B4-BE49-F238E27FC236}">
                <a16:creationId xmlns:a16="http://schemas.microsoft.com/office/drawing/2014/main" id="{54D676C0-BE4E-4B9C-BF2B-1CCEE4DB6A58}"/>
              </a:ext>
            </a:extLst>
          </p:cNvPr>
          <p:cNvSpPr>
            <a:spLocks noGrp="1"/>
          </p:cNvSpPr>
          <p:nvPr>
            <p:ph idx="1"/>
          </p:nvPr>
        </p:nvSpPr>
        <p:spPr>
          <a:xfrm>
            <a:off x="1175140" y="1807437"/>
            <a:ext cx="9905999" cy="3541714"/>
          </a:xfrm>
        </p:spPr>
        <p:txBody>
          <a:bodyPr/>
          <a:lstStyle/>
          <a:p>
            <a:r>
              <a:rPr lang="he-IL" sz="2800" b="1"/>
              <a:t>הרעיון: </a:t>
            </a:r>
            <a:r>
              <a:rPr lang="he-IL" sz="2800"/>
              <a:t>מתן כיוון הנחש לסוכן</a:t>
            </a:r>
            <a:endParaRPr lang="en-US" sz="2800" b="1"/>
          </a:p>
          <a:p>
            <a:endParaRPr lang="en-IL"/>
          </a:p>
        </p:txBody>
      </p:sp>
      <p:grpSp>
        <p:nvGrpSpPr>
          <p:cNvPr id="17" name="קבוצה 16">
            <a:extLst>
              <a:ext uri="{FF2B5EF4-FFF2-40B4-BE49-F238E27FC236}">
                <a16:creationId xmlns:a16="http://schemas.microsoft.com/office/drawing/2014/main" id="{715A0F3C-7337-4879-8D7D-ED39F2EEDDB9}"/>
              </a:ext>
            </a:extLst>
          </p:cNvPr>
          <p:cNvGrpSpPr/>
          <p:nvPr/>
        </p:nvGrpSpPr>
        <p:grpSpPr>
          <a:xfrm>
            <a:off x="8657745" y="2792411"/>
            <a:ext cx="3342640" cy="3274695"/>
            <a:chOff x="8310880" y="2780664"/>
            <a:chExt cx="3342640" cy="3274695"/>
          </a:xfrm>
        </p:grpSpPr>
        <p:pic>
          <p:nvPicPr>
            <p:cNvPr id="8" name="תמונה 7">
              <a:extLst>
                <a:ext uri="{FF2B5EF4-FFF2-40B4-BE49-F238E27FC236}">
                  <a16:creationId xmlns:a16="http://schemas.microsoft.com/office/drawing/2014/main" id="{C5DCE527-C49D-42D0-BC2D-E254E5A6F19B}"/>
                </a:ext>
              </a:extLst>
            </p:cNvPr>
            <p:cNvPicPr>
              <a:picLocks noChangeAspect="1"/>
            </p:cNvPicPr>
            <p:nvPr/>
          </p:nvPicPr>
          <p:blipFill rotWithShape="1">
            <a:blip r:embed="rId3">
              <a:extLst>
                <a:ext uri="{28A0092B-C50C-407E-A947-70E740481C1C}">
                  <a14:useLocalDpi xmlns:a14="http://schemas.microsoft.com/office/drawing/2010/main" val="0"/>
                </a:ext>
              </a:extLst>
            </a:blip>
            <a:srcRect l="22916" t="13469" r="19965" b="11921"/>
            <a:stretch/>
          </p:blipFill>
          <p:spPr>
            <a:xfrm>
              <a:off x="8310880" y="2780664"/>
              <a:ext cx="3342640" cy="3274695"/>
            </a:xfrm>
            <a:prstGeom prst="rect">
              <a:avLst/>
            </a:prstGeom>
          </p:spPr>
        </p:pic>
        <p:sp>
          <p:nvSpPr>
            <p:cNvPr id="12" name="מלבן 11">
              <a:extLst>
                <a:ext uri="{FF2B5EF4-FFF2-40B4-BE49-F238E27FC236}">
                  <a16:creationId xmlns:a16="http://schemas.microsoft.com/office/drawing/2014/main" id="{9C953AF7-6179-4226-A3C3-2BE2037072F2}"/>
                </a:ext>
              </a:extLst>
            </p:cNvPr>
            <p:cNvSpPr/>
            <p:nvPr/>
          </p:nvSpPr>
          <p:spPr>
            <a:xfrm>
              <a:off x="9682480" y="4185920"/>
              <a:ext cx="528320" cy="487680"/>
            </a:xfrm>
            <a:prstGeom prst="rect">
              <a:avLst/>
            </a:prstGeom>
            <a:solidFill>
              <a:srgbClr val="B2B2B2">
                <a:alpha val="4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6" name="קבוצה 15">
            <a:extLst>
              <a:ext uri="{FF2B5EF4-FFF2-40B4-BE49-F238E27FC236}">
                <a16:creationId xmlns:a16="http://schemas.microsoft.com/office/drawing/2014/main" id="{3829E22D-F4E0-4811-BF81-E79B1F52A436}"/>
              </a:ext>
            </a:extLst>
          </p:cNvPr>
          <p:cNvGrpSpPr/>
          <p:nvPr/>
        </p:nvGrpSpPr>
        <p:grpSpPr>
          <a:xfrm>
            <a:off x="4612640" y="2792412"/>
            <a:ext cx="2966720" cy="3274695"/>
            <a:chOff x="4104640" y="2780664"/>
            <a:chExt cx="2966720" cy="3274695"/>
          </a:xfrm>
        </p:grpSpPr>
        <p:pic>
          <p:nvPicPr>
            <p:cNvPr id="10" name="תמונה 9" descr="תמונה שמכילה צילום מסך&#10;&#10;התיאור נוצר באופן אוטומטי">
              <a:extLst>
                <a:ext uri="{FF2B5EF4-FFF2-40B4-BE49-F238E27FC236}">
                  <a16:creationId xmlns:a16="http://schemas.microsoft.com/office/drawing/2014/main" id="{DC253BFC-C279-4535-87D5-2B100A6FB60B}"/>
                </a:ext>
              </a:extLst>
            </p:cNvPr>
            <p:cNvPicPr>
              <a:picLocks noChangeAspect="1"/>
            </p:cNvPicPr>
            <p:nvPr/>
          </p:nvPicPr>
          <p:blipFill rotWithShape="1">
            <a:blip r:embed="rId4">
              <a:extLst>
                <a:ext uri="{28A0092B-C50C-407E-A947-70E740481C1C}">
                  <a14:useLocalDpi xmlns:a14="http://schemas.microsoft.com/office/drawing/2010/main" val="0"/>
                </a:ext>
              </a:extLst>
            </a:blip>
            <a:srcRect l="26042" t="12695" r="23263" b="12695"/>
            <a:stretch/>
          </p:blipFill>
          <p:spPr>
            <a:xfrm>
              <a:off x="4104640" y="2780664"/>
              <a:ext cx="2966720" cy="3274695"/>
            </a:xfrm>
            <a:prstGeom prst="rect">
              <a:avLst/>
            </a:prstGeom>
          </p:spPr>
        </p:pic>
        <p:sp>
          <p:nvSpPr>
            <p:cNvPr id="13" name="מלבן 12">
              <a:extLst>
                <a:ext uri="{FF2B5EF4-FFF2-40B4-BE49-F238E27FC236}">
                  <a16:creationId xmlns:a16="http://schemas.microsoft.com/office/drawing/2014/main" id="{A2BC6A53-206D-4DD7-B09D-F6D10A9123DD}"/>
                </a:ext>
              </a:extLst>
            </p:cNvPr>
            <p:cNvSpPr/>
            <p:nvPr/>
          </p:nvSpPr>
          <p:spPr>
            <a:xfrm>
              <a:off x="5019040" y="3441700"/>
              <a:ext cx="1341120" cy="1231900"/>
            </a:xfrm>
            <a:prstGeom prst="rect">
              <a:avLst/>
            </a:prstGeom>
            <a:solidFill>
              <a:srgbClr val="B2B2B2">
                <a:alpha val="4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15" name="תמונה 14">
            <a:extLst>
              <a:ext uri="{FF2B5EF4-FFF2-40B4-BE49-F238E27FC236}">
                <a16:creationId xmlns:a16="http://schemas.microsoft.com/office/drawing/2014/main" id="{8A1C8D66-FDD7-4182-A16D-0E907010EC88}"/>
              </a:ext>
            </a:extLst>
          </p:cNvPr>
          <p:cNvPicPr>
            <a:picLocks noChangeAspect="1"/>
          </p:cNvPicPr>
          <p:nvPr/>
        </p:nvPicPr>
        <p:blipFill rotWithShape="1">
          <a:blip r:embed="rId5">
            <a:extLst>
              <a:ext uri="{28A0092B-C50C-407E-A947-70E740481C1C}">
                <a14:useLocalDpi xmlns:a14="http://schemas.microsoft.com/office/drawing/2010/main" val="0"/>
              </a:ext>
            </a:extLst>
          </a:blip>
          <a:srcRect l="24132" t="12428" r="21528" b="12963"/>
          <a:stretch/>
        </p:blipFill>
        <p:spPr>
          <a:xfrm>
            <a:off x="418454" y="2792411"/>
            <a:ext cx="3180080" cy="3274695"/>
          </a:xfrm>
          <a:prstGeom prst="rect">
            <a:avLst/>
          </a:prstGeom>
        </p:spPr>
      </p:pic>
      <p:sp>
        <p:nvSpPr>
          <p:cNvPr id="3" name="מציין מיקום של מספר שקופית 2">
            <a:extLst>
              <a:ext uri="{FF2B5EF4-FFF2-40B4-BE49-F238E27FC236}">
                <a16:creationId xmlns:a16="http://schemas.microsoft.com/office/drawing/2014/main" id="{55E6F5D5-10FD-4D30-985C-09238CD32D6F}"/>
              </a:ext>
            </a:extLst>
          </p:cNvPr>
          <p:cNvSpPr>
            <a:spLocks noGrp="1"/>
          </p:cNvSpPr>
          <p:nvPr>
            <p:ph type="sldNum" sz="quarter" idx="12"/>
          </p:nvPr>
        </p:nvSpPr>
        <p:spPr/>
        <p:txBody>
          <a:bodyPr/>
          <a:lstStyle/>
          <a:p>
            <a:fld id="{E40FB71B-CC77-4C54-A1B1-55F326C89BA6}" type="slidenum">
              <a:rPr lang="en-US" smtClean="0"/>
              <a:t>41</a:t>
            </a:fld>
            <a:endParaRPr lang="en-US"/>
          </a:p>
        </p:txBody>
      </p:sp>
    </p:spTree>
    <p:extLst>
      <p:ext uri="{BB962C8B-B14F-4D97-AF65-F5344CB8AC3E}">
        <p14:creationId xmlns:p14="http://schemas.microsoft.com/office/powerpoint/2010/main" val="342604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CC6E3EF4-B7D7-4EC3-968B-FD80D81DFFCD}"/>
              </a:ext>
            </a:extLst>
          </p:cNvPr>
          <p:cNvSpPr>
            <a:spLocks noGrp="1"/>
          </p:cNvSpPr>
          <p:nvPr>
            <p:ph type="title"/>
          </p:nvPr>
        </p:nvSpPr>
        <p:spPr>
          <a:xfrm>
            <a:off x="3337325" y="443403"/>
            <a:ext cx="9905998" cy="1478570"/>
          </a:xfrm>
        </p:spPr>
        <p:txBody>
          <a:bodyPr/>
          <a:lstStyle/>
          <a:p>
            <a:r>
              <a:rPr lang="he-IL" dirty="0"/>
              <a:t>ניסיון לתיקון</a:t>
            </a:r>
            <a:r>
              <a:rPr lang="he-IL"/>
              <a:t> הרעש</a:t>
            </a:r>
            <a:endParaRPr lang="en-IL"/>
          </a:p>
        </p:txBody>
      </p:sp>
      <mc:AlternateContent xmlns:mc="http://schemas.openxmlformats.org/markup-compatibility/2006" xmlns:a14="http://schemas.microsoft.com/office/drawing/2010/main">
        <mc:Choice Requires="a14">
          <p:sp>
            <p:nvSpPr>
              <p:cNvPr id="6" name="מציין מיקום תוכן 5">
                <a:extLst>
                  <a:ext uri="{FF2B5EF4-FFF2-40B4-BE49-F238E27FC236}">
                    <a16:creationId xmlns:a16="http://schemas.microsoft.com/office/drawing/2014/main" id="{54D676C0-BE4E-4B9C-BF2B-1CCEE4DB6A58}"/>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&lt;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&lt;−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a:p>
              <a:p>
                <a14:m>
                  <m:oMath xmlns:m="http://schemas.openxmlformats.org/officeDocument/2006/math">
                    <m:r>
                      <a:rPr lang="en-US"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5</m:t>
                    </m:r>
                    <m:r>
                      <a:rPr lang="en-US" i="1">
                        <a:latin typeface="Cambria Math" panose="02040503050406030204" pitchFamily="18" charset="0"/>
                      </a:rPr>
                      <m:t>&lt;</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&lt;</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5</m:t>
                    </m:r>
                    <m:r>
                      <a:rPr lang="en-US" b="0" i="1" smtClean="0">
                        <a:latin typeface="Cambria Math" panose="02040503050406030204" pitchFamily="18" charset="0"/>
                      </a:rPr>
                      <m:t>    </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m:t>
                    </m:r>
                    <m:r>
                      <a:rPr lang="en-US" i="1">
                        <a:latin typeface="Cambria Math" panose="02040503050406030204" pitchFamily="18" charset="0"/>
                      </a:rPr>
                      <m:t>1</m:t>
                    </m:r>
                  </m:oMath>
                </a14:m>
                <a:endParaRPr lang="en-IL"/>
              </a:p>
              <a:p>
                <a14:m>
                  <m:oMath xmlns:m="http://schemas.openxmlformats.org/officeDocument/2006/math">
                    <m:r>
                      <a:rPr lang="en-US"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5</m:t>
                    </m:r>
                    <m:r>
                      <a:rPr lang="en-US" i="1">
                        <a:latin typeface="Cambria Math" panose="02040503050406030204" pitchFamily="18" charset="0"/>
                      </a:rPr>
                      <m:t>&lt;</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&lt;</m:t>
                    </m:r>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5</m:t>
                    </m:r>
                    <m:r>
                      <a:rPr lang="en-US" i="1">
                        <a:latin typeface="Cambria Math" panose="02040503050406030204" pitchFamily="18" charset="0"/>
                      </a:rPr>
                      <m:t>     →   </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m:t>
                    </m:r>
                    <m:r>
                      <a:rPr lang="en-US" b="0" i="1" smtClean="0">
                        <a:latin typeface="Cambria Math" panose="02040503050406030204" pitchFamily="18" charset="0"/>
                      </a:rPr>
                      <m:t>2</m:t>
                    </m:r>
                  </m:oMath>
                </a14:m>
                <a:endParaRPr lang="en-IL"/>
              </a:p>
              <a:p>
                <a:endParaRPr lang="en-IL"/>
              </a:p>
            </p:txBody>
          </p:sp>
        </mc:Choice>
        <mc:Fallback xmlns="">
          <p:sp>
            <p:nvSpPr>
              <p:cNvPr id="6" name="מציין מיקום תוכן 5">
                <a:extLst>
                  <a:ext uri="{FF2B5EF4-FFF2-40B4-BE49-F238E27FC236}">
                    <a16:creationId xmlns:a16="http://schemas.microsoft.com/office/drawing/2014/main" id="{54D676C0-BE4E-4B9C-BF2B-1CCEE4DB6A5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IL">
                    <a:noFill/>
                  </a:rPr>
                  <a:t> </a:t>
                </a:r>
              </a:p>
            </p:txBody>
          </p:sp>
        </mc:Fallback>
      </mc:AlternateContent>
      <p:grpSp>
        <p:nvGrpSpPr>
          <p:cNvPr id="17" name="קבוצה 16">
            <a:extLst>
              <a:ext uri="{FF2B5EF4-FFF2-40B4-BE49-F238E27FC236}">
                <a16:creationId xmlns:a16="http://schemas.microsoft.com/office/drawing/2014/main" id="{715A0F3C-7337-4879-8D7D-ED39F2EEDDB9}"/>
              </a:ext>
            </a:extLst>
          </p:cNvPr>
          <p:cNvGrpSpPr/>
          <p:nvPr/>
        </p:nvGrpSpPr>
        <p:grpSpPr>
          <a:xfrm>
            <a:off x="0" y="0"/>
            <a:ext cx="2160000" cy="2160000"/>
            <a:chOff x="8370353" y="2780664"/>
            <a:chExt cx="3217391" cy="3268520"/>
          </a:xfrm>
        </p:grpSpPr>
        <p:pic>
          <p:nvPicPr>
            <p:cNvPr id="8" name="תמונה 7">
              <a:extLst>
                <a:ext uri="{FF2B5EF4-FFF2-40B4-BE49-F238E27FC236}">
                  <a16:creationId xmlns:a16="http://schemas.microsoft.com/office/drawing/2014/main" id="{C5DCE527-C49D-42D0-BC2D-E254E5A6F19B}"/>
                </a:ext>
              </a:extLst>
            </p:cNvPr>
            <p:cNvPicPr>
              <a:picLocks noChangeAspect="1"/>
            </p:cNvPicPr>
            <p:nvPr/>
          </p:nvPicPr>
          <p:blipFill rotWithShape="1">
            <a:blip r:embed="rId3">
              <a:extLst>
                <a:ext uri="{28A0092B-C50C-407E-A947-70E740481C1C}">
                  <a14:useLocalDpi xmlns:a14="http://schemas.microsoft.com/office/drawing/2010/main" val="0"/>
                </a:ext>
              </a:extLst>
            </a:blip>
            <a:srcRect l="23935" t="13469" r="20982" b="11921"/>
            <a:stretch/>
          </p:blipFill>
          <p:spPr>
            <a:xfrm>
              <a:off x="8370353" y="2780664"/>
              <a:ext cx="3217391" cy="3268520"/>
            </a:xfrm>
            <a:prstGeom prst="rect">
              <a:avLst/>
            </a:prstGeom>
          </p:spPr>
        </p:pic>
        <p:sp>
          <p:nvSpPr>
            <p:cNvPr id="12" name="מלבן 11">
              <a:extLst>
                <a:ext uri="{FF2B5EF4-FFF2-40B4-BE49-F238E27FC236}">
                  <a16:creationId xmlns:a16="http://schemas.microsoft.com/office/drawing/2014/main" id="{9C953AF7-6179-4226-A3C3-2BE2037072F2}"/>
                </a:ext>
              </a:extLst>
            </p:cNvPr>
            <p:cNvSpPr/>
            <p:nvPr/>
          </p:nvSpPr>
          <p:spPr>
            <a:xfrm>
              <a:off x="9682480" y="4185920"/>
              <a:ext cx="528320" cy="487680"/>
            </a:xfrm>
            <a:prstGeom prst="rect">
              <a:avLst/>
            </a:prstGeom>
            <a:solidFill>
              <a:srgbClr val="B2B2B2">
                <a:alpha val="4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6" name="קבוצה 15">
            <a:extLst>
              <a:ext uri="{FF2B5EF4-FFF2-40B4-BE49-F238E27FC236}">
                <a16:creationId xmlns:a16="http://schemas.microsoft.com/office/drawing/2014/main" id="{3829E22D-F4E0-4811-BF81-E79B1F52A436}"/>
              </a:ext>
            </a:extLst>
          </p:cNvPr>
          <p:cNvGrpSpPr/>
          <p:nvPr/>
        </p:nvGrpSpPr>
        <p:grpSpPr>
          <a:xfrm>
            <a:off x="0" y="2339858"/>
            <a:ext cx="2160000" cy="2160000"/>
            <a:chOff x="4104640" y="2780664"/>
            <a:chExt cx="2966720" cy="3274695"/>
          </a:xfrm>
        </p:grpSpPr>
        <p:pic>
          <p:nvPicPr>
            <p:cNvPr id="10" name="תמונה 9" descr="תמונה שמכילה צילום מסך&#10;&#10;התיאור נוצר באופן אוטומטי">
              <a:extLst>
                <a:ext uri="{FF2B5EF4-FFF2-40B4-BE49-F238E27FC236}">
                  <a16:creationId xmlns:a16="http://schemas.microsoft.com/office/drawing/2014/main" id="{DC253BFC-C279-4535-87D5-2B100A6FB60B}"/>
                </a:ext>
              </a:extLst>
            </p:cNvPr>
            <p:cNvPicPr>
              <a:picLocks noChangeAspect="1"/>
            </p:cNvPicPr>
            <p:nvPr/>
          </p:nvPicPr>
          <p:blipFill rotWithShape="1">
            <a:blip r:embed="rId4">
              <a:extLst>
                <a:ext uri="{28A0092B-C50C-407E-A947-70E740481C1C}">
                  <a14:useLocalDpi xmlns:a14="http://schemas.microsoft.com/office/drawing/2010/main" val="0"/>
                </a:ext>
              </a:extLst>
            </a:blip>
            <a:srcRect l="26042" t="12695" r="23263" b="12695"/>
            <a:stretch/>
          </p:blipFill>
          <p:spPr>
            <a:xfrm>
              <a:off x="4104640" y="2780664"/>
              <a:ext cx="2966720" cy="3274695"/>
            </a:xfrm>
            <a:prstGeom prst="rect">
              <a:avLst/>
            </a:prstGeom>
          </p:spPr>
        </p:pic>
        <p:sp>
          <p:nvSpPr>
            <p:cNvPr id="13" name="מלבן 12">
              <a:extLst>
                <a:ext uri="{FF2B5EF4-FFF2-40B4-BE49-F238E27FC236}">
                  <a16:creationId xmlns:a16="http://schemas.microsoft.com/office/drawing/2014/main" id="{A2BC6A53-206D-4DD7-B09D-F6D10A9123DD}"/>
                </a:ext>
              </a:extLst>
            </p:cNvPr>
            <p:cNvSpPr/>
            <p:nvPr/>
          </p:nvSpPr>
          <p:spPr>
            <a:xfrm>
              <a:off x="5019040" y="3441700"/>
              <a:ext cx="1341120" cy="1231900"/>
            </a:xfrm>
            <a:prstGeom prst="rect">
              <a:avLst/>
            </a:prstGeom>
            <a:solidFill>
              <a:srgbClr val="B2B2B2">
                <a:alpha val="4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15" name="תמונה 14">
            <a:extLst>
              <a:ext uri="{FF2B5EF4-FFF2-40B4-BE49-F238E27FC236}">
                <a16:creationId xmlns:a16="http://schemas.microsoft.com/office/drawing/2014/main" id="{8A1C8D66-FDD7-4182-A16D-0E907010EC88}"/>
              </a:ext>
            </a:extLst>
          </p:cNvPr>
          <p:cNvPicPr>
            <a:picLocks noChangeAspect="1"/>
          </p:cNvPicPr>
          <p:nvPr/>
        </p:nvPicPr>
        <p:blipFill rotWithShape="1">
          <a:blip r:embed="rId5">
            <a:extLst>
              <a:ext uri="{28A0092B-C50C-407E-A947-70E740481C1C}">
                <a14:useLocalDpi xmlns:a14="http://schemas.microsoft.com/office/drawing/2010/main" val="0"/>
              </a:ext>
            </a:extLst>
          </a:blip>
          <a:srcRect l="24132" t="13505" r="21528" b="14042"/>
          <a:stretch/>
        </p:blipFill>
        <p:spPr>
          <a:xfrm>
            <a:off x="0" y="4698000"/>
            <a:ext cx="2160000" cy="2160000"/>
          </a:xfrm>
          <a:prstGeom prst="rect">
            <a:avLst/>
          </a:prstGeom>
        </p:spPr>
      </p:pic>
      <p:pic>
        <p:nvPicPr>
          <p:cNvPr id="3" name="תמונה 2">
            <a:extLst>
              <a:ext uri="{FF2B5EF4-FFF2-40B4-BE49-F238E27FC236}">
                <a16:creationId xmlns:a16="http://schemas.microsoft.com/office/drawing/2014/main" id="{07992984-43EB-42C9-A122-BF341D94F091}"/>
              </a:ext>
            </a:extLst>
          </p:cNvPr>
          <p:cNvPicPr>
            <a:picLocks noChangeAspect="1"/>
          </p:cNvPicPr>
          <p:nvPr/>
        </p:nvPicPr>
        <p:blipFill rotWithShape="1">
          <a:blip r:embed="rId6">
            <a:extLst>
              <a:ext uri="{28A0092B-C50C-407E-A947-70E740481C1C}">
                <a14:useLocalDpi xmlns:a14="http://schemas.microsoft.com/office/drawing/2010/main" val="0"/>
              </a:ext>
            </a:extLst>
          </a:blip>
          <a:srcRect l="23063" t="13469" r="20458" b="11226"/>
          <a:stretch/>
        </p:blipFill>
        <p:spPr>
          <a:xfrm>
            <a:off x="2448324" y="0"/>
            <a:ext cx="2160000" cy="2160000"/>
          </a:xfrm>
          <a:prstGeom prst="rect">
            <a:avLst/>
          </a:prstGeom>
        </p:spPr>
      </p:pic>
      <p:pic>
        <p:nvPicPr>
          <p:cNvPr id="7" name="תמונה 6" descr="תמונה שמכילה צילום מסך&#10;&#10;התיאור נוצר באופן אוטומטי">
            <a:extLst>
              <a:ext uri="{FF2B5EF4-FFF2-40B4-BE49-F238E27FC236}">
                <a16:creationId xmlns:a16="http://schemas.microsoft.com/office/drawing/2014/main" id="{BC12E255-DCDB-4784-95B4-3DAF0CF3DD63}"/>
              </a:ext>
            </a:extLst>
          </p:cNvPr>
          <p:cNvPicPr>
            <a:picLocks noChangeAspect="1"/>
          </p:cNvPicPr>
          <p:nvPr/>
        </p:nvPicPr>
        <p:blipFill rotWithShape="1">
          <a:blip r:embed="rId7">
            <a:extLst>
              <a:ext uri="{28A0092B-C50C-407E-A947-70E740481C1C}">
                <a14:useLocalDpi xmlns:a14="http://schemas.microsoft.com/office/drawing/2010/main" val="0"/>
              </a:ext>
            </a:extLst>
          </a:blip>
          <a:srcRect l="27526" t="18728" r="24579" b="17411"/>
          <a:stretch/>
        </p:blipFill>
        <p:spPr>
          <a:xfrm>
            <a:off x="2448324" y="2339858"/>
            <a:ext cx="2160000" cy="2160000"/>
          </a:xfrm>
          <a:prstGeom prst="rect">
            <a:avLst/>
          </a:prstGeom>
        </p:spPr>
      </p:pic>
      <p:pic>
        <p:nvPicPr>
          <p:cNvPr id="18" name="תמונה 17" descr="תמונה שמכילה ציור, שולחן&#10;&#10;התיאור נוצר באופן אוטומטי">
            <a:extLst>
              <a:ext uri="{FF2B5EF4-FFF2-40B4-BE49-F238E27FC236}">
                <a16:creationId xmlns:a16="http://schemas.microsoft.com/office/drawing/2014/main" id="{B7503992-30CF-4C07-83FF-19BFD1B1F9C1}"/>
              </a:ext>
            </a:extLst>
          </p:cNvPr>
          <p:cNvPicPr>
            <a:picLocks noChangeAspect="1"/>
          </p:cNvPicPr>
          <p:nvPr/>
        </p:nvPicPr>
        <p:blipFill rotWithShape="1">
          <a:blip r:embed="rId8">
            <a:extLst>
              <a:ext uri="{28A0092B-C50C-407E-A947-70E740481C1C}">
                <a14:useLocalDpi xmlns:a14="http://schemas.microsoft.com/office/drawing/2010/main" val="0"/>
              </a:ext>
            </a:extLst>
          </a:blip>
          <a:srcRect l="24579" t="15770" r="22569" b="13761"/>
          <a:stretch/>
        </p:blipFill>
        <p:spPr>
          <a:xfrm>
            <a:off x="2448324" y="4698000"/>
            <a:ext cx="2160000" cy="2160000"/>
          </a:xfrm>
          <a:prstGeom prst="rect">
            <a:avLst/>
          </a:prstGeom>
        </p:spPr>
      </p:pic>
      <p:sp>
        <p:nvSpPr>
          <p:cNvPr id="19" name="תיבת טקסט 18">
            <a:extLst>
              <a:ext uri="{FF2B5EF4-FFF2-40B4-BE49-F238E27FC236}">
                <a16:creationId xmlns:a16="http://schemas.microsoft.com/office/drawing/2014/main" id="{E93353C7-8959-41F6-93F5-9178611A8103}"/>
              </a:ext>
            </a:extLst>
          </p:cNvPr>
          <p:cNvSpPr txBox="1"/>
          <p:nvPr/>
        </p:nvSpPr>
        <p:spPr>
          <a:xfrm>
            <a:off x="6095764" y="4338320"/>
            <a:ext cx="4389120" cy="2308324"/>
          </a:xfrm>
          <a:prstGeom prst="rect">
            <a:avLst/>
          </a:prstGeom>
          <a:noFill/>
        </p:spPr>
        <p:txBody>
          <a:bodyPr wrap="square" rtlCol="0">
            <a:spAutoFit/>
          </a:bodyPr>
          <a:lstStyle/>
          <a:p>
            <a:r>
              <a:rPr lang="he-IL" sz="7200" b="1">
                <a:ln w="22225">
                  <a:solidFill>
                    <a:schemeClr val="accent2"/>
                  </a:solidFill>
                  <a:prstDash val="solid"/>
                </a:ln>
                <a:solidFill>
                  <a:srgbClr val="FF0000"/>
                </a:solidFill>
              </a:rPr>
              <a:t>לא עובד מספיק טוב</a:t>
            </a:r>
            <a:endParaRPr lang="en-IL" sz="7200">
              <a:solidFill>
                <a:srgbClr val="FF0000"/>
              </a:solidFill>
            </a:endParaRPr>
          </a:p>
        </p:txBody>
      </p:sp>
      <p:sp>
        <p:nvSpPr>
          <p:cNvPr id="4" name="מציין מיקום של מספר שקופית 3">
            <a:extLst>
              <a:ext uri="{FF2B5EF4-FFF2-40B4-BE49-F238E27FC236}">
                <a16:creationId xmlns:a16="http://schemas.microsoft.com/office/drawing/2014/main" id="{19D6E38F-63D6-4493-8D67-782213A58D8D}"/>
              </a:ext>
            </a:extLst>
          </p:cNvPr>
          <p:cNvSpPr>
            <a:spLocks noGrp="1"/>
          </p:cNvSpPr>
          <p:nvPr>
            <p:ph type="sldNum" sz="quarter" idx="12"/>
          </p:nvPr>
        </p:nvSpPr>
        <p:spPr/>
        <p:txBody>
          <a:bodyPr/>
          <a:lstStyle/>
          <a:p>
            <a:fld id="{E40FB71B-CC77-4C54-A1B1-55F326C89BA6}" type="slidenum">
              <a:rPr lang="en-US" smtClean="0"/>
              <a:t>42</a:t>
            </a:fld>
            <a:endParaRPr lang="en-US"/>
          </a:p>
        </p:txBody>
      </p:sp>
    </p:spTree>
    <p:extLst>
      <p:ext uri="{BB962C8B-B14F-4D97-AF65-F5344CB8AC3E}">
        <p14:creationId xmlns:p14="http://schemas.microsoft.com/office/powerpoint/2010/main" val="4287557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3_Trim_cut">
            <a:hlinkClick r:id="" action="ppaction://media"/>
            <a:extLst>
              <a:ext uri="{FF2B5EF4-FFF2-40B4-BE49-F238E27FC236}">
                <a16:creationId xmlns:a16="http://schemas.microsoft.com/office/drawing/2014/main" id="{D0139CDB-F0FA-4897-A2EF-BE2E8D60D616}"/>
              </a:ext>
            </a:extLst>
          </p:cNvPr>
          <p:cNvPicPr>
            <a:picLocks noGrp="1" noChangeAspect="1"/>
          </p:cNvPicPr>
          <p:nvPr>
            <p:ph sz="half" idx="1"/>
            <a:videoFile r:link="rId1"/>
            <p:extLst>
              <p:ext uri="{DAA4B4D4-6D71-4841-9C94-3DE7FCFB9230}">
                <p14:media xmlns:p14="http://schemas.microsoft.com/office/powerpoint/2010/main" r:embed="rId2">
                  <p14:trim st="44641"/>
                </p14:media>
              </p:ext>
            </p:extLst>
          </p:nvPr>
        </p:nvPicPr>
        <p:blipFill>
          <a:blip r:embed="rId4"/>
          <a:stretch>
            <a:fillRect/>
          </a:stretch>
        </p:blipFill>
        <p:spPr>
          <a:xfrm>
            <a:off x="1252538" y="1825625"/>
            <a:ext cx="4351337" cy="4351338"/>
          </a:xfrm>
        </p:spPr>
      </p:pic>
      <mc:AlternateContent xmlns:mc="http://schemas.openxmlformats.org/markup-compatibility/2006" xmlns:a14="http://schemas.microsoft.com/office/drawing/2010/main">
        <mc:Choice Requires="a14">
          <p:sp>
            <p:nvSpPr>
              <p:cNvPr id="13" name="מציין מיקום תוכן 6">
                <a:extLst>
                  <a:ext uri="{FF2B5EF4-FFF2-40B4-BE49-F238E27FC236}">
                    <a16:creationId xmlns:a16="http://schemas.microsoft.com/office/drawing/2014/main" id="{40C4EFA0-F487-4342-A807-A459F1AFDA89}"/>
                  </a:ext>
                </a:extLst>
              </p:cNvPr>
              <p:cNvSpPr>
                <a:spLocks noGrp="1"/>
              </p:cNvSpPr>
              <p:nvPr>
                <p:ph sz="half" idx="2"/>
              </p:nvPr>
            </p:nvSpPr>
            <p:spPr>
              <a:xfrm>
                <a:off x="6324600" y="2401886"/>
                <a:ext cx="4875211" cy="3541714"/>
              </a:xfrm>
            </p:spPr>
            <p:txBody>
              <a:bodyPr>
                <a:normAutofit/>
              </a:bodyPr>
              <a:lstStyle/>
              <a:p>
                <a:pPr algn="r" rtl="1"/>
                <a:r>
                  <a:rPr lang="he-IL" dirty="0"/>
                  <a:t>יחס סדר בין הייצוגים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algn="r" rtl="1"/>
                <a:r>
                  <a:rPr lang="he-IL" dirty="0"/>
                  <a:t>עומס חישובים ליד קירות</a:t>
                </a:r>
                <a:r>
                  <a:rPr lang="en-US" dirty="0"/>
                  <a:t> </a:t>
                </a:r>
                <a:endParaRPr lang="he-IL" dirty="0"/>
              </a:p>
              <a:p>
                <a:pPr algn="r" rtl="1"/>
                <a:r>
                  <a:rPr lang="he-IL" dirty="0"/>
                  <a:t>הנחש לא מקבל את כיוון התקדמותו</a:t>
                </a:r>
              </a:p>
              <a:p>
                <a:pPr algn="r" rtl="1"/>
                <a:r>
                  <a:rPr lang="he-IL" dirty="0"/>
                  <a:t>פונקציית </a:t>
                </a:r>
                <a:r>
                  <a:rPr lang="en-US" dirty="0"/>
                  <a:t>Resize</a:t>
                </a:r>
                <a:r>
                  <a:rPr lang="he-IL" dirty="0"/>
                  <a:t> של </a:t>
                </a:r>
                <a:r>
                  <a:rPr lang="en-US" dirty="0" err="1"/>
                  <a:t>openCV</a:t>
                </a:r>
                <a:r>
                  <a:rPr lang="he-IL" dirty="0"/>
                  <a:t> משנה קצת את הערכים במטריצה</a:t>
                </a:r>
              </a:p>
            </p:txBody>
          </p:sp>
        </mc:Choice>
        <mc:Fallback xmlns="">
          <p:sp>
            <p:nvSpPr>
              <p:cNvPr id="13" name="מציין מיקום תוכן 6">
                <a:extLst>
                  <a:ext uri="{FF2B5EF4-FFF2-40B4-BE49-F238E27FC236}">
                    <a16:creationId xmlns:a16="http://schemas.microsoft.com/office/drawing/2014/main" id="{40C4EFA0-F487-4342-A807-A459F1AFDA89}"/>
                  </a:ext>
                </a:extLst>
              </p:cNvPr>
              <p:cNvSpPr>
                <a:spLocks noGrp="1" noRot="1" noChangeAspect="1" noMove="1" noResize="1" noEditPoints="1" noAdjustHandles="1" noChangeArrowheads="1" noChangeShapeType="1" noTextEdit="1"/>
              </p:cNvSpPr>
              <p:nvPr>
                <p:ph sz="half" idx="2"/>
              </p:nvPr>
            </p:nvSpPr>
            <p:spPr>
              <a:xfrm>
                <a:off x="6324600" y="2401886"/>
                <a:ext cx="4875211" cy="3541714"/>
              </a:xfrm>
              <a:blipFill>
                <a:blip r:embed="rId5"/>
                <a:stretch>
                  <a:fillRect t="-2238" r="-2753"/>
                </a:stretch>
              </a:blipFill>
            </p:spPr>
            <p:txBody>
              <a:bodyPr/>
              <a:lstStyle/>
              <a:p>
                <a:r>
                  <a:rPr lang="he-IL">
                    <a:noFill/>
                  </a:rPr>
                  <a:t> </a:t>
                </a:r>
              </a:p>
            </p:txBody>
          </p:sp>
        </mc:Fallback>
      </mc:AlternateContent>
      <p:sp>
        <p:nvSpPr>
          <p:cNvPr id="4" name="Multiplication Sign 3">
            <a:extLst>
              <a:ext uri="{FF2B5EF4-FFF2-40B4-BE49-F238E27FC236}">
                <a16:creationId xmlns:a16="http://schemas.microsoft.com/office/drawing/2014/main" id="{046FBB2F-5B84-482A-B062-259E715BB6C5}"/>
              </a:ext>
            </a:extLst>
          </p:cNvPr>
          <p:cNvSpPr/>
          <p:nvPr/>
        </p:nvSpPr>
        <p:spPr>
          <a:xfrm>
            <a:off x="5707579" y="3326295"/>
            <a:ext cx="6109252" cy="952465"/>
          </a:xfrm>
          <a:prstGeom prst="mathMultiply">
            <a:avLst>
              <a:gd name="adj1" fmla="val 137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כותרת 1">
            <a:extLst>
              <a:ext uri="{FF2B5EF4-FFF2-40B4-BE49-F238E27FC236}">
                <a16:creationId xmlns:a16="http://schemas.microsoft.com/office/drawing/2014/main" id="{B16E7DA1-6A83-4DE9-8F43-4D24549BE28D}"/>
              </a:ext>
            </a:extLst>
          </p:cNvPr>
          <p:cNvSpPr txBox="1">
            <a:spLocks/>
          </p:cNvSpPr>
          <p:nvPr/>
        </p:nvSpPr>
        <p:spPr>
          <a:xfrm>
            <a:off x="1219201" y="3275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rtl="1"/>
            <a:r>
              <a:rPr lang="he-IL" dirty="0">
                <a:latin typeface="Calibri" panose="020F0502020204030204" pitchFamily="34" charset="0"/>
                <a:cs typeface="Calibri" panose="020F0502020204030204" pitchFamily="34" charset="0"/>
              </a:rPr>
              <a:t>הסברים אפשריים לבעיות שראינו</a:t>
            </a:r>
            <a:endParaRPr lang="en-IL" dirty="0">
              <a:latin typeface="Calibri" panose="020F0502020204030204" pitchFamily="34" charset="0"/>
              <a:cs typeface="Calibri" panose="020F0502020204030204" pitchFamily="34" charset="0"/>
            </a:endParaRPr>
          </a:p>
        </p:txBody>
      </p:sp>
      <p:sp>
        <p:nvSpPr>
          <p:cNvPr id="3" name="מציין מיקום של מספר שקופית 2">
            <a:extLst>
              <a:ext uri="{FF2B5EF4-FFF2-40B4-BE49-F238E27FC236}">
                <a16:creationId xmlns:a16="http://schemas.microsoft.com/office/drawing/2014/main" id="{D01CB913-B73F-498E-8149-EB5BA39C3399}"/>
              </a:ext>
            </a:extLst>
          </p:cNvPr>
          <p:cNvSpPr>
            <a:spLocks noGrp="1"/>
          </p:cNvSpPr>
          <p:nvPr>
            <p:ph type="sldNum" sz="quarter" idx="12"/>
          </p:nvPr>
        </p:nvSpPr>
        <p:spPr/>
        <p:txBody>
          <a:bodyPr/>
          <a:lstStyle/>
          <a:p>
            <a:fld id="{E40FB71B-CC77-4C54-A1B1-55F326C89BA6}" type="slidenum">
              <a:rPr lang="en-US" smtClean="0"/>
              <a:t>43</a:t>
            </a:fld>
            <a:endParaRPr lang="en-US"/>
          </a:p>
        </p:txBody>
      </p:sp>
    </p:spTree>
    <p:extLst>
      <p:ext uri="{BB962C8B-B14F-4D97-AF65-F5344CB8AC3E}">
        <p14:creationId xmlns:p14="http://schemas.microsoft.com/office/powerpoint/2010/main" val="308809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9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a:lstStyle/>
          <a:p>
            <a:pPr algn="ctr" rtl="1"/>
            <a:r>
              <a:rPr lang="he-IL" dirty="0">
                <a:latin typeface="Calibri" panose="020F0502020204030204" pitchFamily="34" charset="0"/>
                <a:cs typeface="Calibri" panose="020F0502020204030204" pitchFamily="34" charset="0"/>
              </a:rPr>
              <a:t>ייצוג שלישי של הסביבה – תיקון טעויות </a:t>
            </a:r>
            <a:endParaRPr lang="en-IL"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567379" y="2310446"/>
            <a:ext cx="4649783" cy="823912"/>
          </a:xfrm>
        </p:spPr>
        <p:txBody>
          <a:bodyPr>
            <a:normAutofit/>
          </a:bodyPr>
          <a:lstStyle/>
          <a:p>
            <a:pPr algn="r" rtl="1"/>
            <a:r>
              <a:rPr lang="he-IL" sz="2800" b="1" dirty="0">
                <a:latin typeface="Calibri" panose="020F0502020204030204" pitchFamily="34" charset="0"/>
                <a:cs typeface="Calibri" panose="020F0502020204030204" pitchFamily="34" charset="0"/>
              </a:rPr>
              <a:t>ייצוג קודם</a:t>
            </a:r>
            <a:endParaRPr lang="en-IL" sz="2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9B4B3166-0969-4D0F-849A-6D753A98193C}"/>
                  </a:ext>
                </a:extLst>
              </p:cNvPr>
              <p:cNvSpPr>
                <a:spLocks noGrp="1"/>
              </p:cNvSpPr>
              <p:nvPr>
                <p:ph sz="half" idx="2"/>
              </p:nvPr>
            </p:nvSpPr>
            <p:spPr>
              <a:xfrm>
                <a:off x="338770" y="3134357"/>
                <a:ext cx="4878391" cy="2717801"/>
              </a:xfrm>
            </p:spPr>
            <p:txBody>
              <a:bodyPr>
                <a:normAutofit fontScale="85000" lnSpcReduction="20000"/>
              </a:bodyPr>
              <a:lstStyle/>
              <a:p>
                <a:pPr algn="r" rtl="1"/>
                <a:r>
                  <a:rPr lang="he-IL" dirty="0">
                    <a:latin typeface="Calibri" panose="020F0502020204030204" pitchFamily="34" charset="0"/>
                    <a:cs typeface="Calibri" panose="020F0502020204030204" pitchFamily="34" charset="0"/>
                  </a:rPr>
                  <a:t>נחשים בדרך: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oMath>
                </a14:m>
                <a:r>
                  <a:rPr lang="he-IL" dirty="0">
                    <a:latin typeface="Calibri" panose="020F0502020204030204" pitchFamily="34" charset="0"/>
                    <a:cs typeface="Calibri" panose="020F0502020204030204" pitchFamily="34" charset="0"/>
                  </a:rPr>
                  <a:t> </a:t>
                </a:r>
              </a:p>
              <a:p>
                <a:pPr algn="r" rtl="1"/>
                <a:r>
                  <a:rPr lang="he-IL" dirty="0">
                    <a:latin typeface="Calibri" panose="020F0502020204030204" pitchFamily="34" charset="0"/>
                    <a:cs typeface="Calibri" panose="020F0502020204030204" pitchFamily="34" charset="0"/>
                  </a:rPr>
                  <a:t>הראש של הנחש שלנו: </a:t>
                </a:r>
                <a14:m>
                  <m:oMath xmlns:m="http://schemas.openxmlformats.org/officeDocument/2006/math">
                    <m:r>
                      <a:rPr lang="he-IL" i="1" dirty="0" smtClean="0">
                        <a:latin typeface="Cambria Math" panose="02040503050406030204" pitchFamily="18" charset="0"/>
                      </a:rPr>
                      <m:t>2</m:t>
                    </m:r>
                  </m:oMath>
                </a14:m>
                <a:endParaRPr lang="he-IL" dirty="0">
                  <a:latin typeface="Calibri" panose="020F0502020204030204" pitchFamily="34" charset="0"/>
                  <a:cs typeface="Calibri" panose="020F0502020204030204" pitchFamily="34" charset="0"/>
                </a:endParaRPr>
              </a:p>
              <a:p>
                <a:pPr algn="r" rtl="1"/>
                <a:r>
                  <a:rPr lang="he-IL" dirty="0">
                    <a:latin typeface="Calibri" panose="020F0502020204030204" pitchFamily="34" charset="0"/>
                    <a:cs typeface="Calibri" panose="020F0502020204030204" pitchFamily="34" charset="0"/>
                  </a:rPr>
                  <a:t>הראש של נחשים אחרים: </a:t>
                </a:r>
                <a14:m>
                  <m:oMath xmlns:m="http://schemas.openxmlformats.org/officeDocument/2006/math">
                    <m:r>
                      <a:rPr lang="he-IL" i="1" dirty="0" smtClean="0">
                        <a:latin typeface="Cambria Math" panose="02040503050406030204" pitchFamily="18" charset="0"/>
                      </a:rPr>
                      <m:t>1</m:t>
                    </m:r>
                  </m:oMath>
                </a14:m>
                <a:endParaRPr lang="he-IL" dirty="0">
                  <a:latin typeface="Calibri" panose="020F0502020204030204" pitchFamily="34" charset="0"/>
                  <a:cs typeface="Calibri" panose="020F0502020204030204" pitchFamily="34" charset="0"/>
                </a:endParaRPr>
              </a:p>
              <a:p>
                <a:pPr algn="r" rtl="1"/>
                <a:r>
                  <a:rPr lang="he-IL" dirty="0">
                    <a:latin typeface="Calibri" panose="020F0502020204030204" pitchFamily="34" charset="0"/>
                    <a:cs typeface="Calibri" panose="020F0502020204030204" pitchFamily="34" charset="0"/>
                  </a:rPr>
                  <a:t>אזורים ריקים בתוך הלוח: 0</a:t>
                </a:r>
              </a:p>
              <a:p>
                <a:pPr algn="r" rtl="1"/>
                <a:r>
                  <a:rPr lang="he-IL" dirty="0">
                    <a:latin typeface="Calibri" panose="020F0502020204030204" pitchFamily="34" charset="0"/>
                    <a:cs typeface="Calibri" panose="020F0502020204030204" pitchFamily="34" charset="0"/>
                  </a:rPr>
                  <a:t>אזורים מחוץ ללוח: </a:t>
                </a:r>
                <a14:m>
                  <m:oMath xmlns:m="http://schemas.openxmlformats.org/officeDocument/2006/math">
                    <m:r>
                      <a:rPr lang="he-IL" i="1" dirty="0" smtClean="0">
                        <a:latin typeface="Cambria Math" panose="02040503050406030204" pitchFamily="18" charset="0"/>
                      </a:rPr>
                      <m:t>−</m:t>
                    </m:r>
                    <m:r>
                      <a:rPr lang="he-IL" i="1" dirty="0" smtClean="0">
                        <a:latin typeface="Cambria Math" panose="02040503050406030204" pitchFamily="18" charset="0"/>
                      </a:rPr>
                      <m:t>1</m:t>
                    </m:r>
                  </m:oMath>
                </a14:m>
                <a:endParaRPr lang="he-IL" dirty="0">
                  <a:latin typeface="Calibri" panose="020F0502020204030204" pitchFamily="34" charset="0"/>
                  <a:cs typeface="Calibri" panose="020F0502020204030204" pitchFamily="34" charset="0"/>
                </a:endParaRPr>
              </a:p>
            </p:txBody>
          </p:sp>
        </mc:Choice>
        <mc:Fallback>
          <p:sp>
            <p:nvSpPr>
              <p:cNvPr id="3" name="מציין מיקום תוכן 2">
                <a:extLst>
                  <a:ext uri="{FF2B5EF4-FFF2-40B4-BE49-F238E27FC236}">
                    <a16:creationId xmlns:a16="http://schemas.microsoft.com/office/drawing/2014/main" id="{9B4B3166-0969-4D0F-849A-6D753A98193C}"/>
                  </a:ext>
                </a:extLst>
              </p:cNvPr>
              <p:cNvSpPr>
                <a:spLocks noGrp="1" noRot="1" noChangeAspect="1" noMove="1" noResize="1" noEditPoints="1" noAdjustHandles="1" noChangeArrowheads="1" noChangeShapeType="1" noTextEdit="1"/>
              </p:cNvSpPr>
              <p:nvPr>
                <p:ph sz="half" idx="2"/>
              </p:nvPr>
            </p:nvSpPr>
            <p:spPr>
              <a:xfrm>
                <a:off x="338770" y="3134357"/>
                <a:ext cx="4878391" cy="2717801"/>
              </a:xfrm>
              <a:blipFill>
                <a:blip r:embed="rId3"/>
                <a:stretch>
                  <a:fillRect t="-3363" r="-1875"/>
                </a:stretch>
              </a:blipFill>
            </p:spPr>
            <p:txBody>
              <a:bodyPr/>
              <a:lstStyle/>
              <a:p>
                <a:r>
                  <a:rPr lang="en-IL">
                    <a:noFill/>
                  </a:rPr>
                  <a:t> </a:t>
                </a:r>
              </a:p>
            </p:txBody>
          </p:sp>
        </mc:Fallback>
      </mc:AlternateContent>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5598168" y="2310445"/>
            <a:ext cx="4646602" cy="823912"/>
          </a:xfrm>
        </p:spPr>
        <p:txBody>
          <a:bodyPr>
            <a:normAutofit/>
          </a:bodyPr>
          <a:lstStyle/>
          <a:p>
            <a:pPr algn="r" rtl="1"/>
            <a:r>
              <a:rPr lang="he-IL" sz="2800" b="1" dirty="0">
                <a:latin typeface="Calibri" panose="020F0502020204030204" pitchFamily="34" charset="0"/>
                <a:cs typeface="Calibri" panose="020F0502020204030204" pitchFamily="34" charset="0"/>
              </a:rPr>
              <a:t>ייצוג חדש</a:t>
            </a:r>
            <a:endParaRPr lang="en-IL" sz="2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8" name="מציין מיקום תוכן 17">
                <a:extLst>
                  <a:ext uri="{FF2B5EF4-FFF2-40B4-BE49-F238E27FC236}">
                    <a16:creationId xmlns:a16="http://schemas.microsoft.com/office/drawing/2014/main" id="{15D0D946-D37D-4053-A8B3-802BA928D80E}"/>
                  </a:ext>
                </a:extLst>
              </p:cNvPr>
              <p:cNvSpPr>
                <a:spLocks noGrp="1"/>
              </p:cNvSpPr>
              <p:nvPr>
                <p:ph sz="quarter" idx="4"/>
              </p:nvPr>
            </p:nvSpPr>
            <p:spPr>
              <a:xfrm>
                <a:off x="5369560" y="3134357"/>
                <a:ext cx="4875210" cy="2717801"/>
              </a:xfrm>
            </p:spPr>
            <p:txBody>
              <a:bodyPr>
                <a:normAutofit fontScale="85000" lnSpcReduction="20000"/>
              </a:bodyPr>
              <a:lstStyle/>
              <a:p>
                <a:pPr algn="r" rtl="1"/>
                <a:r>
                  <a:rPr lang="he-IL" b="1" dirty="0">
                    <a:latin typeface="Calibri" panose="020F0502020204030204" pitchFamily="34" charset="0"/>
                    <a:cs typeface="Calibri" panose="020F0502020204030204" pitchFamily="34" charset="0"/>
                  </a:rPr>
                  <a:t>נחשים בדרך: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𝟏</m:t>
                    </m:r>
                  </m:oMath>
                </a14:m>
                <a:r>
                  <a:rPr lang="he-IL" b="1" dirty="0">
                    <a:latin typeface="Calibri" panose="020F0502020204030204" pitchFamily="34" charset="0"/>
                    <a:cs typeface="Calibri" panose="020F0502020204030204" pitchFamily="34" charset="0"/>
                  </a:rPr>
                  <a:t> </a:t>
                </a:r>
              </a:p>
              <a:p>
                <a:pPr algn="r" rtl="1"/>
                <a:r>
                  <a:rPr lang="he-IL" strike="sngStrike" dirty="0">
                    <a:latin typeface="Calibri" panose="020F0502020204030204" pitchFamily="34" charset="0"/>
                    <a:cs typeface="Calibri" panose="020F0502020204030204" pitchFamily="34" charset="0"/>
                  </a:rPr>
                  <a:t>הראש של הנחש שלנו: </a:t>
                </a:r>
                <a14:m>
                  <m:oMath xmlns:m="http://schemas.openxmlformats.org/officeDocument/2006/math">
                    <m:r>
                      <a:rPr lang="he-IL" i="1" strike="sngStrike" dirty="0" smtClean="0">
                        <a:latin typeface="Cambria Math" panose="02040503050406030204" pitchFamily="18" charset="0"/>
                      </a:rPr>
                      <m:t>2</m:t>
                    </m:r>
                  </m:oMath>
                </a14:m>
                <a:endParaRPr lang="he-IL" strike="sngStrike" dirty="0">
                  <a:latin typeface="Calibri" panose="020F0502020204030204" pitchFamily="34" charset="0"/>
                  <a:cs typeface="Calibri" panose="020F0502020204030204" pitchFamily="34" charset="0"/>
                </a:endParaRPr>
              </a:p>
              <a:p>
                <a:pPr algn="r" rtl="1"/>
                <a:r>
                  <a:rPr lang="he-IL" strike="sngStrike" dirty="0">
                    <a:latin typeface="Calibri" panose="020F0502020204030204" pitchFamily="34" charset="0"/>
                    <a:cs typeface="Calibri" panose="020F0502020204030204" pitchFamily="34" charset="0"/>
                  </a:rPr>
                  <a:t>הראש של נחשים אחרים: </a:t>
                </a:r>
                <a14:m>
                  <m:oMath xmlns:m="http://schemas.openxmlformats.org/officeDocument/2006/math">
                    <m:r>
                      <a:rPr lang="he-IL" i="1" strike="sngStrike" dirty="0" smtClean="0">
                        <a:latin typeface="Cambria Math" panose="02040503050406030204" pitchFamily="18" charset="0"/>
                      </a:rPr>
                      <m:t>1</m:t>
                    </m:r>
                  </m:oMath>
                </a14:m>
                <a:endParaRPr lang="he-IL" strike="sngStrike" dirty="0">
                  <a:latin typeface="Calibri" panose="020F0502020204030204" pitchFamily="34" charset="0"/>
                  <a:cs typeface="Calibri" panose="020F0502020204030204" pitchFamily="34" charset="0"/>
                </a:endParaRPr>
              </a:p>
              <a:p>
                <a:pPr algn="r" rtl="1"/>
                <a:r>
                  <a:rPr lang="he-IL" b="1" dirty="0">
                    <a:latin typeface="Calibri" panose="020F0502020204030204" pitchFamily="34" charset="0"/>
                    <a:cs typeface="Calibri" panose="020F0502020204030204" pitchFamily="34" charset="0"/>
                  </a:rPr>
                  <a:t>אזורים ריקים בתוך </a:t>
                </a:r>
                <a:r>
                  <a:rPr lang="he-IL" b="1" u="sng" dirty="0">
                    <a:latin typeface="Calibri" panose="020F0502020204030204" pitchFamily="34" charset="0"/>
                    <a:cs typeface="Calibri" panose="020F0502020204030204" pitchFamily="34" charset="0"/>
                  </a:rPr>
                  <a:t>ומחוץ</a:t>
                </a:r>
                <a:r>
                  <a:rPr lang="he-IL" b="1" dirty="0">
                    <a:latin typeface="Calibri" panose="020F0502020204030204" pitchFamily="34" charset="0"/>
                    <a:cs typeface="Calibri" panose="020F0502020204030204" pitchFamily="34" charset="0"/>
                  </a:rPr>
                  <a:t> ללוח: </a:t>
                </a:r>
                <a14:m>
                  <m:oMath xmlns:m="http://schemas.openxmlformats.org/officeDocument/2006/math">
                    <m:r>
                      <a:rPr lang="he-IL" b="1" i="1" dirty="0" smtClean="0">
                        <a:latin typeface="Cambria Math" panose="02040503050406030204" pitchFamily="18" charset="0"/>
                      </a:rPr>
                      <m:t>𝟎</m:t>
                    </m:r>
                  </m:oMath>
                </a14:m>
                <a:endParaRPr lang="he-IL" b="1" strike="sngStrike" dirty="0">
                  <a:latin typeface="Calibri" panose="020F0502020204030204" pitchFamily="34" charset="0"/>
                  <a:cs typeface="Calibri" panose="020F0502020204030204" pitchFamily="34" charset="0"/>
                </a:endParaRPr>
              </a:p>
              <a:p>
                <a:pPr algn="r" rtl="1"/>
                <a:r>
                  <a:rPr lang="he-IL" strike="sngStrike" dirty="0">
                    <a:latin typeface="Calibri" panose="020F0502020204030204" pitchFamily="34" charset="0"/>
                    <a:cs typeface="Calibri" panose="020F0502020204030204" pitchFamily="34" charset="0"/>
                  </a:rPr>
                  <a:t>אזורים מחוץ ללוח: </a:t>
                </a:r>
                <a14:m>
                  <m:oMath xmlns:m="http://schemas.openxmlformats.org/officeDocument/2006/math">
                    <m:r>
                      <a:rPr lang="he-IL" i="1" strike="sngStrike" dirty="0" smtClean="0">
                        <a:latin typeface="Cambria Math" panose="02040503050406030204" pitchFamily="18" charset="0"/>
                      </a:rPr>
                      <m:t>−</m:t>
                    </m:r>
                    <m:r>
                      <a:rPr lang="he-IL" i="1" strike="sngStrike" dirty="0" smtClean="0">
                        <a:latin typeface="Cambria Math" panose="02040503050406030204" pitchFamily="18" charset="0"/>
                      </a:rPr>
                      <m:t>1</m:t>
                    </m:r>
                  </m:oMath>
                </a14:m>
                <a:endParaRPr lang="he-IL" dirty="0">
                  <a:latin typeface="Calibri" panose="020F0502020204030204" pitchFamily="34" charset="0"/>
                  <a:cs typeface="Calibri" panose="020F0502020204030204" pitchFamily="34" charset="0"/>
                </a:endParaRPr>
              </a:p>
              <a:p>
                <a:pPr algn="r" rtl="1"/>
                <a:r>
                  <a:rPr lang="he-IL" b="1" dirty="0">
                    <a:latin typeface="Calibri" panose="020F0502020204030204" pitchFamily="34" charset="0"/>
                    <a:cs typeface="Calibri" panose="020F0502020204030204" pitchFamily="34" charset="0"/>
                  </a:rPr>
                  <a:t>מסגרת הלוח: </a:t>
                </a:r>
                <a14:m>
                  <m:oMath xmlns:m="http://schemas.openxmlformats.org/officeDocument/2006/math">
                    <m:r>
                      <a:rPr lang="en-US" b="1" i="0" smtClean="0">
                        <a:latin typeface="Cambria Math" panose="02040503050406030204" pitchFamily="18" charset="0"/>
                      </a:rPr>
                      <m:t>−</m:t>
                    </m:r>
                    <m:r>
                      <a:rPr lang="en-US" b="1" i="0" smtClean="0">
                        <a:latin typeface="Cambria Math" panose="02040503050406030204" pitchFamily="18" charset="0"/>
                      </a:rPr>
                      <m:t>𝟏</m:t>
                    </m:r>
                  </m:oMath>
                </a14:m>
                <a:endParaRPr lang="he-IL" b="1" dirty="0">
                  <a:latin typeface="Calibri" panose="020F0502020204030204" pitchFamily="34" charset="0"/>
                  <a:cs typeface="Calibri" panose="020F0502020204030204" pitchFamily="34" charset="0"/>
                </a:endParaRPr>
              </a:p>
            </p:txBody>
          </p:sp>
        </mc:Choice>
        <mc:Fallback>
          <p:sp>
            <p:nvSpPr>
              <p:cNvPr id="18" name="מציין מיקום תוכן 17">
                <a:extLst>
                  <a:ext uri="{FF2B5EF4-FFF2-40B4-BE49-F238E27FC236}">
                    <a16:creationId xmlns:a16="http://schemas.microsoft.com/office/drawing/2014/main" id="{15D0D946-D37D-4053-A8B3-802BA928D80E}"/>
                  </a:ext>
                </a:extLst>
              </p:cNvPr>
              <p:cNvSpPr>
                <a:spLocks noGrp="1" noRot="1" noChangeAspect="1" noMove="1" noResize="1" noEditPoints="1" noAdjustHandles="1" noChangeArrowheads="1" noChangeShapeType="1" noTextEdit="1"/>
              </p:cNvSpPr>
              <p:nvPr>
                <p:ph sz="quarter" idx="4"/>
              </p:nvPr>
            </p:nvSpPr>
            <p:spPr>
              <a:xfrm>
                <a:off x="5369560" y="3134357"/>
                <a:ext cx="4875210" cy="2717801"/>
              </a:xfrm>
              <a:blipFill>
                <a:blip r:embed="rId4"/>
                <a:stretch>
                  <a:fillRect t="-3363" r="-1875"/>
                </a:stretch>
              </a:blipFill>
            </p:spPr>
            <p:txBody>
              <a:bodyPr/>
              <a:lstStyle/>
              <a:p>
                <a:r>
                  <a:rPr lang="en-IL">
                    <a:noFill/>
                  </a:rPr>
                  <a:t> </a:t>
                </a:r>
              </a:p>
            </p:txBody>
          </p:sp>
        </mc:Fallback>
      </mc:AlternateContent>
      <p:sp>
        <p:nvSpPr>
          <p:cNvPr id="4" name="מציין מיקום של מספר שקופית 3">
            <a:extLst>
              <a:ext uri="{FF2B5EF4-FFF2-40B4-BE49-F238E27FC236}">
                <a16:creationId xmlns:a16="http://schemas.microsoft.com/office/drawing/2014/main" id="{BF89DC2D-8B39-417F-89C1-3007E28A52AE}"/>
              </a:ext>
            </a:extLst>
          </p:cNvPr>
          <p:cNvSpPr>
            <a:spLocks noGrp="1"/>
          </p:cNvSpPr>
          <p:nvPr>
            <p:ph type="sldNum" sz="quarter" idx="12"/>
          </p:nvPr>
        </p:nvSpPr>
        <p:spPr/>
        <p:txBody>
          <a:bodyPr/>
          <a:lstStyle/>
          <a:p>
            <a:fld id="{E40FB71B-CC77-4C54-A1B1-55F326C89BA6}" type="slidenum">
              <a:rPr lang="en-US" smtClean="0"/>
              <a:t>44</a:t>
            </a:fld>
            <a:endParaRPr lang="en-US"/>
          </a:p>
        </p:txBody>
      </p:sp>
    </p:spTree>
    <p:extLst>
      <p:ext uri="{BB962C8B-B14F-4D97-AF65-F5344CB8AC3E}">
        <p14:creationId xmlns:p14="http://schemas.microsoft.com/office/powerpoint/2010/main" val="292677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9B4B3166-0969-4D0F-849A-6D753A98193C}"/>
                  </a:ext>
                </a:extLst>
              </p:cNvPr>
              <p:cNvSpPr>
                <a:spLocks noGrp="1"/>
              </p:cNvSpPr>
              <p:nvPr>
                <p:ph idx="1"/>
              </p:nvPr>
            </p:nvSpPr>
            <p:spPr/>
            <p:txBody>
              <a:bodyPr/>
              <a:lstStyle/>
              <a:p>
                <a:r>
                  <a:rPr lang="he-IL"/>
                  <a:t>חיתוך </a:t>
                </a:r>
                <a14:m>
                  <m:oMath xmlns:m="http://schemas.openxmlformats.org/officeDocument/2006/math">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200</m:t>
                    </m:r>
                  </m:oMath>
                </a14:m>
                <a:r>
                  <a:rPr lang="he-IL"/>
                  <a:t> סביב ראש הנחש המשחק (כמו קודם)</a:t>
                </a:r>
                <a:endParaRPr lang="en-IL"/>
              </a:p>
            </p:txBody>
          </p:sp>
        </mc:Choice>
        <mc:Fallback xmlns="">
          <p:sp>
            <p:nvSpPr>
              <p:cNvPr id="3" name="מציין מיקום תוכן 2">
                <a:extLst>
                  <a:ext uri="{FF2B5EF4-FFF2-40B4-BE49-F238E27FC236}">
                    <a16:creationId xmlns:a16="http://schemas.microsoft.com/office/drawing/2014/main" id="{9B4B3166-0969-4D0F-849A-6D753A98193C}"/>
                  </a:ext>
                </a:extLst>
              </p:cNvPr>
              <p:cNvSpPr>
                <a:spLocks noGrp="1" noRot="1" noChangeAspect="1" noMove="1" noResize="1" noEditPoints="1" noAdjustHandles="1" noChangeArrowheads="1" noChangeShapeType="1" noTextEdit="1"/>
              </p:cNvSpPr>
              <p:nvPr>
                <p:ph idx="1"/>
              </p:nvPr>
            </p:nvSpPr>
            <p:spPr>
              <a:blipFill>
                <a:blip r:embed="rId2"/>
                <a:stretch>
                  <a:fillRect t="-2661" r="-1043"/>
                </a:stretch>
              </a:blipFill>
            </p:spPr>
            <p:txBody>
              <a:bodyPr/>
              <a:lstStyle/>
              <a:p>
                <a:r>
                  <a:rPr lang="en-IL">
                    <a:noFill/>
                  </a:rPr>
                  <a:t> </a:t>
                </a:r>
              </a:p>
            </p:txBody>
          </p:sp>
        </mc:Fallback>
      </mc:AlternateContent>
      <p:grpSp>
        <p:nvGrpSpPr>
          <p:cNvPr id="4" name="קבוצה 3">
            <a:extLst>
              <a:ext uri="{FF2B5EF4-FFF2-40B4-BE49-F238E27FC236}">
                <a16:creationId xmlns:a16="http://schemas.microsoft.com/office/drawing/2014/main" id="{2CA2BFF1-84A3-44A4-BF64-BB4417B0CE46}"/>
              </a:ext>
            </a:extLst>
          </p:cNvPr>
          <p:cNvGrpSpPr/>
          <p:nvPr/>
        </p:nvGrpSpPr>
        <p:grpSpPr>
          <a:xfrm>
            <a:off x="2063180" y="2926550"/>
            <a:ext cx="7648855" cy="3738093"/>
            <a:chOff x="630620" y="2438870"/>
            <a:chExt cx="7648855" cy="3738093"/>
          </a:xfrm>
        </p:grpSpPr>
        <p:pic>
          <p:nvPicPr>
            <p:cNvPr id="5" name="תמונה 4">
              <a:extLst>
                <a:ext uri="{FF2B5EF4-FFF2-40B4-BE49-F238E27FC236}">
                  <a16:creationId xmlns:a16="http://schemas.microsoft.com/office/drawing/2014/main" id="{12FC4E4E-DBD2-486D-919C-8D8D096BBA70}"/>
                </a:ext>
              </a:extLst>
            </p:cNvPr>
            <p:cNvPicPr>
              <a:picLocks noChangeAspect="1"/>
            </p:cNvPicPr>
            <p:nvPr/>
          </p:nvPicPr>
          <p:blipFill rotWithShape="1">
            <a:blip r:embed="rId3"/>
            <a:srcRect l="3667" t="54073" r="67431" b="19556"/>
            <a:stretch/>
          </p:blipFill>
          <p:spPr>
            <a:xfrm>
              <a:off x="630620" y="2713916"/>
              <a:ext cx="3373821" cy="3463047"/>
            </a:xfrm>
            <a:prstGeom prst="rect">
              <a:avLst/>
            </a:prstGeom>
            <a:effectLst>
              <a:outerShdw blurRad="50800" dist="38100" dir="8100000" algn="tr" rotWithShape="0">
                <a:prstClr val="black">
                  <a:alpha val="40000"/>
                </a:prstClr>
              </a:outerShdw>
              <a:softEdge rad="127000"/>
            </a:effectLst>
            <a:scene3d>
              <a:camera prst="isometricOffAxis1Right"/>
              <a:lightRig rig="threePt" dir="t"/>
            </a:scene3d>
          </p:spPr>
        </p:pic>
        <p:sp>
          <p:nvSpPr>
            <p:cNvPr id="6" name="מלבן 5">
              <a:extLst>
                <a:ext uri="{FF2B5EF4-FFF2-40B4-BE49-F238E27FC236}">
                  <a16:creationId xmlns:a16="http://schemas.microsoft.com/office/drawing/2014/main" id="{D4FB881D-80AA-4BAB-9DAD-45D55AD47139}"/>
                </a:ext>
              </a:extLst>
            </p:cNvPr>
            <p:cNvSpPr/>
            <p:nvPr/>
          </p:nvSpPr>
          <p:spPr>
            <a:xfrm>
              <a:off x="1481959" y="3647090"/>
              <a:ext cx="1776248" cy="1744717"/>
            </a:xfrm>
            <a:prstGeom prst="rect">
              <a:avLst/>
            </a:prstGeom>
            <a:solidFill>
              <a:srgbClr val="FFFFFF">
                <a:alpha val="40000"/>
              </a:srgbClr>
            </a:solidFill>
            <a:ln>
              <a:solidFill>
                <a:schemeClr val="bg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 name="מחבר ישר 6">
              <a:extLst>
                <a:ext uri="{FF2B5EF4-FFF2-40B4-BE49-F238E27FC236}">
                  <a16:creationId xmlns:a16="http://schemas.microsoft.com/office/drawing/2014/main" id="{9AF43680-202D-4522-8B76-6F0460798D46}"/>
                </a:ext>
              </a:extLst>
            </p:cNvPr>
            <p:cNvCxnSpPr>
              <a:cxnSpLocks/>
            </p:cNvCxnSpPr>
            <p:nvPr/>
          </p:nvCxnSpPr>
          <p:spPr>
            <a:xfrm flipV="1">
              <a:off x="3155039" y="2438870"/>
              <a:ext cx="4932321" cy="1146154"/>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 name="מחבר ישר 7">
              <a:extLst>
                <a:ext uri="{FF2B5EF4-FFF2-40B4-BE49-F238E27FC236}">
                  <a16:creationId xmlns:a16="http://schemas.microsoft.com/office/drawing/2014/main" id="{34FA6BA7-DAE4-4412-9846-689D4E4A4AAC}"/>
                </a:ext>
              </a:extLst>
            </p:cNvPr>
            <p:cNvCxnSpPr>
              <a:cxnSpLocks/>
            </p:cNvCxnSpPr>
            <p:nvPr/>
          </p:nvCxnSpPr>
          <p:spPr>
            <a:xfrm>
              <a:off x="3155039" y="5242560"/>
              <a:ext cx="4932321" cy="42429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9" name="תמונה 8">
              <a:extLst>
                <a:ext uri="{FF2B5EF4-FFF2-40B4-BE49-F238E27FC236}">
                  <a16:creationId xmlns:a16="http://schemas.microsoft.com/office/drawing/2014/main" id="{4446AD8D-DB8E-4C99-8E35-61778EF95E5A}"/>
                </a:ext>
              </a:extLst>
            </p:cNvPr>
            <p:cNvPicPr>
              <a:picLocks noChangeAspect="1"/>
            </p:cNvPicPr>
            <p:nvPr/>
          </p:nvPicPr>
          <p:blipFill rotWithShape="1">
            <a:blip r:embed="rId3">
              <a:alphaModFix amt="70000"/>
            </a:blip>
            <a:srcRect l="11139" t="61258" r="73734" b="25455"/>
            <a:stretch/>
          </p:blipFill>
          <p:spPr>
            <a:xfrm>
              <a:off x="4774704" y="2562659"/>
              <a:ext cx="3504771" cy="3463047"/>
            </a:xfrm>
            <a:prstGeom prst="rect">
              <a:avLst/>
            </a:prstGeom>
            <a:effectLst>
              <a:outerShdw blurRad="50800" dist="38100" dir="8100000" algn="tr" rotWithShape="0">
                <a:prstClr val="black">
                  <a:alpha val="40000"/>
                </a:prstClr>
              </a:outerShdw>
            </a:effectLst>
            <a:scene3d>
              <a:camera prst="isometricOffAxis1Right"/>
              <a:lightRig rig="threePt" dir="t"/>
            </a:scene3d>
          </p:spPr>
        </p:pic>
        <p:cxnSp>
          <p:nvCxnSpPr>
            <p:cNvPr id="10" name="מחבר ישר 9">
              <a:extLst>
                <a:ext uri="{FF2B5EF4-FFF2-40B4-BE49-F238E27FC236}">
                  <a16:creationId xmlns:a16="http://schemas.microsoft.com/office/drawing/2014/main" id="{432DDB0E-6F15-4911-9949-D71CB66E18D3}"/>
                </a:ext>
              </a:extLst>
            </p:cNvPr>
            <p:cNvCxnSpPr>
              <a:cxnSpLocks/>
            </p:cNvCxnSpPr>
            <p:nvPr/>
          </p:nvCxnSpPr>
          <p:spPr>
            <a:xfrm flipV="1">
              <a:off x="1584960" y="2892414"/>
              <a:ext cx="3372051" cy="91758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 name="מחבר ישר 10">
              <a:extLst>
                <a:ext uri="{FF2B5EF4-FFF2-40B4-BE49-F238E27FC236}">
                  <a16:creationId xmlns:a16="http://schemas.microsoft.com/office/drawing/2014/main" id="{F555CF05-AB8E-478A-BEC6-A5CB7F0DFFBB}"/>
                </a:ext>
              </a:extLst>
            </p:cNvPr>
            <p:cNvCxnSpPr>
              <a:cxnSpLocks/>
            </p:cNvCxnSpPr>
            <p:nvPr/>
          </p:nvCxnSpPr>
          <p:spPr>
            <a:xfrm>
              <a:off x="1584960" y="5524238"/>
              <a:ext cx="3372051" cy="6527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sp>
        <p:nvSpPr>
          <p:cNvPr id="15" name="כותרת 1">
            <a:extLst>
              <a:ext uri="{FF2B5EF4-FFF2-40B4-BE49-F238E27FC236}">
                <a16:creationId xmlns:a16="http://schemas.microsoft.com/office/drawing/2014/main" id="{3DFB2D79-5490-4ABF-B905-8C9876349A3C}"/>
              </a:ext>
            </a:extLst>
          </p:cNvPr>
          <p:cNvSpPr>
            <a:spLocks noGrp="1"/>
          </p:cNvSpPr>
          <p:nvPr>
            <p:ph type="title"/>
          </p:nvPr>
        </p:nvSpPr>
        <p:spPr>
          <a:xfrm>
            <a:off x="1141411" y="619126"/>
            <a:ext cx="9906000" cy="1477961"/>
          </a:xfrm>
        </p:spPr>
        <p:txBody>
          <a:bodyPr/>
          <a:lstStyle/>
          <a:p>
            <a:pPr algn="ctr" rtl="1"/>
            <a:r>
              <a:rPr lang="he-IL" dirty="0">
                <a:latin typeface="Calibri" panose="020F0502020204030204" pitchFamily="34" charset="0"/>
                <a:cs typeface="Calibri" panose="020F0502020204030204" pitchFamily="34" charset="0"/>
              </a:rPr>
              <a:t>ייצוג שלישי של הסביבה – תיקון טעויות </a:t>
            </a:r>
            <a:endParaRPr lang="en-IL" dirty="0">
              <a:latin typeface="Calibri" panose="020F0502020204030204" pitchFamily="34" charset="0"/>
              <a:cs typeface="Calibri" panose="020F0502020204030204" pitchFamily="34" charset="0"/>
            </a:endParaRPr>
          </a:p>
        </p:txBody>
      </p:sp>
      <p:sp>
        <p:nvSpPr>
          <p:cNvPr id="17" name="מציין מיקום של מספר שקופית 16">
            <a:extLst>
              <a:ext uri="{FF2B5EF4-FFF2-40B4-BE49-F238E27FC236}">
                <a16:creationId xmlns:a16="http://schemas.microsoft.com/office/drawing/2014/main" id="{05734726-61F9-4E2F-8B5F-E1BCC931CE76}"/>
              </a:ext>
            </a:extLst>
          </p:cNvPr>
          <p:cNvSpPr>
            <a:spLocks noGrp="1"/>
          </p:cNvSpPr>
          <p:nvPr>
            <p:ph type="sldNum" sz="quarter" idx="12"/>
          </p:nvPr>
        </p:nvSpPr>
        <p:spPr/>
        <p:txBody>
          <a:bodyPr/>
          <a:lstStyle/>
          <a:p>
            <a:fld id="{E40FB71B-CC77-4C54-A1B1-55F326C89BA6}" type="slidenum">
              <a:rPr lang="en-US" smtClean="0"/>
              <a:t>45</a:t>
            </a:fld>
            <a:endParaRPr lang="en-US"/>
          </a:p>
        </p:txBody>
      </p:sp>
    </p:spTree>
    <p:extLst>
      <p:ext uri="{BB962C8B-B14F-4D97-AF65-F5344CB8AC3E}">
        <p14:creationId xmlns:p14="http://schemas.microsoft.com/office/powerpoint/2010/main" val="380206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a:t>
            </a:r>
            <a:r>
              <a:rPr lang="he-IL" sz="4000">
                <a:latin typeface="Calibri" panose="020F0502020204030204" pitchFamily="34" charset="0"/>
                <a:cs typeface="Calibri" panose="020F0502020204030204" pitchFamily="34" charset="0"/>
              </a:rPr>
              <a:t>– </a:t>
            </a:r>
            <a:r>
              <a:rPr lang="he-IL" sz="4000" dirty="0">
                <a:latin typeface="Calibri" panose="020F0502020204030204" pitchFamily="34" charset="0"/>
                <a:cs typeface="Calibri" panose="020F0502020204030204" pitchFamily="34" charset="0"/>
              </a:rPr>
              <a:t>הרבה ראשים</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2005012"/>
            <a:ext cx="3586481" cy="823912"/>
          </a:xfrm>
        </p:spPr>
        <p:txBody>
          <a:bodyPr/>
          <a:lstStyle/>
          <a:p>
            <a:pPr algn="r" rtl="1"/>
            <a:r>
              <a:rPr lang="he-IL" b="1" dirty="0"/>
              <a:t>הייצוג הקודם (לפני הקטנה)</a:t>
            </a:r>
            <a:endParaRPr lang="en-IL" b="1" dirty="0"/>
          </a:p>
        </p:txBody>
      </p:sp>
      <p:pic>
        <p:nvPicPr>
          <p:cNvPr id="6" name="מציין מיקום תוכן 5">
            <a:extLst>
              <a:ext uri="{FF2B5EF4-FFF2-40B4-BE49-F238E27FC236}">
                <a16:creationId xmlns:a16="http://schemas.microsoft.com/office/drawing/2014/main" id="{B45FA148-C611-4093-B590-3F49657FB953}"/>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2808" t="13615" r="19906" b="12469"/>
          <a:stretch/>
        </p:blipFill>
        <p:spPr>
          <a:xfrm>
            <a:off x="2082799" y="3006725"/>
            <a:ext cx="2814321" cy="2723515"/>
          </a:xfrm>
          <a:prstGeom prst="rect">
            <a:avLst/>
          </a:prstGeom>
          <a:ln>
            <a:noFill/>
          </a:ln>
          <a:effectLst>
            <a:softEdge rad="112500"/>
          </a:effectLst>
        </p:spPr>
      </p:pic>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2005012"/>
            <a:ext cx="3586479" cy="823912"/>
          </a:xfrm>
        </p:spPr>
        <p:txBody>
          <a:bodyPr/>
          <a:lstStyle/>
          <a:p>
            <a:pPr algn="r" rtl="1"/>
            <a:r>
              <a:rPr lang="he-IL" b="1" dirty="0"/>
              <a:t>הייצוג החדש (לפני הקטנה)</a:t>
            </a:r>
            <a:endParaRPr lang="en-IL" b="1" dirty="0"/>
          </a:p>
        </p:txBody>
      </p:sp>
      <p:pic>
        <p:nvPicPr>
          <p:cNvPr id="4" name="מציין מיקום תוכן 3">
            <a:extLst>
              <a:ext uri="{FF2B5EF4-FFF2-40B4-BE49-F238E27FC236}">
                <a16:creationId xmlns:a16="http://schemas.microsoft.com/office/drawing/2014/main" id="{35B08691-97E8-4F47-AF6A-D9C6267E6B63}"/>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23202" t="13615" r="20960" b="12469"/>
          <a:stretch/>
        </p:blipFill>
        <p:spPr>
          <a:xfrm>
            <a:off x="7447280" y="3006725"/>
            <a:ext cx="2743200" cy="2723515"/>
          </a:xfrm>
          <a:prstGeom prst="rect">
            <a:avLst/>
          </a:prstGeom>
          <a:ln>
            <a:noFill/>
          </a:ln>
          <a:effectLst>
            <a:softEdge rad="112500"/>
          </a:effectLst>
        </p:spPr>
      </p:pic>
      <p:sp>
        <p:nvSpPr>
          <p:cNvPr id="3" name="מציין מיקום של מספר שקופית 2">
            <a:extLst>
              <a:ext uri="{FF2B5EF4-FFF2-40B4-BE49-F238E27FC236}">
                <a16:creationId xmlns:a16="http://schemas.microsoft.com/office/drawing/2014/main" id="{CF51A9F3-53D6-4251-BBD7-6B0B3B5198F7}"/>
              </a:ext>
            </a:extLst>
          </p:cNvPr>
          <p:cNvSpPr>
            <a:spLocks noGrp="1"/>
          </p:cNvSpPr>
          <p:nvPr>
            <p:ph type="sldNum" sz="quarter" idx="12"/>
          </p:nvPr>
        </p:nvSpPr>
        <p:spPr/>
        <p:txBody>
          <a:bodyPr/>
          <a:lstStyle/>
          <a:p>
            <a:fld id="{E40FB71B-CC77-4C54-A1B1-55F326C89BA6}" type="slidenum">
              <a:rPr lang="en-US" smtClean="0"/>
              <a:t>46</a:t>
            </a:fld>
            <a:endParaRPr lang="en-US"/>
          </a:p>
        </p:txBody>
      </p:sp>
    </p:spTree>
    <p:extLst>
      <p:ext uri="{BB962C8B-B14F-4D97-AF65-F5344CB8AC3E}">
        <p14:creationId xmlns:p14="http://schemas.microsoft.com/office/powerpoint/2010/main" val="289225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 בסמוך לקיר</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2005012"/>
            <a:ext cx="3586481" cy="823912"/>
          </a:xfrm>
        </p:spPr>
        <p:txBody>
          <a:bodyPr/>
          <a:lstStyle/>
          <a:p>
            <a:pPr algn="r" rtl="1"/>
            <a:r>
              <a:rPr lang="he-IL" b="1" dirty="0"/>
              <a:t>הייצוג הקודם (לפני הקטנה)</a:t>
            </a:r>
            <a:endParaRPr lang="en-IL" b="1" dirty="0"/>
          </a:p>
        </p:txBody>
      </p:sp>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2005012"/>
            <a:ext cx="3586479" cy="823912"/>
          </a:xfrm>
        </p:spPr>
        <p:txBody>
          <a:bodyPr/>
          <a:lstStyle/>
          <a:p>
            <a:pPr algn="r" rtl="1"/>
            <a:r>
              <a:rPr lang="he-IL" b="1" dirty="0"/>
              <a:t>הייצוג החדש (לפני הקטנה)</a:t>
            </a:r>
            <a:endParaRPr lang="en-IL" b="1" dirty="0"/>
          </a:p>
        </p:txBody>
      </p:sp>
      <p:pic>
        <p:nvPicPr>
          <p:cNvPr id="11" name="מציין מיקום תוכן 8">
            <a:extLst>
              <a:ext uri="{FF2B5EF4-FFF2-40B4-BE49-F238E27FC236}">
                <a16:creationId xmlns:a16="http://schemas.microsoft.com/office/drawing/2014/main" id="{683CDAF9-1B97-4DB5-804E-4B242799E203}"/>
              </a:ext>
            </a:extLst>
          </p:cNvPr>
          <p:cNvPicPr>
            <a:picLocks noChangeAspect="1"/>
          </p:cNvPicPr>
          <p:nvPr/>
        </p:nvPicPr>
        <p:blipFill rotWithShape="1">
          <a:blip r:embed="rId3">
            <a:extLst>
              <a:ext uri="{28A0092B-C50C-407E-A947-70E740481C1C}">
                <a14:useLocalDpi xmlns:a14="http://schemas.microsoft.com/office/drawing/2010/main" val="0"/>
              </a:ext>
            </a:extLst>
          </a:blip>
          <a:srcRect l="23223" t="13615" r="20112" b="11642"/>
          <a:stretch/>
        </p:blipFill>
        <p:spPr>
          <a:xfrm>
            <a:off x="2103120" y="3006725"/>
            <a:ext cx="2783840" cy="2753995"/>
          </a:xfrm>
          <a:prstGeom prst="rect">
            <a:avLst/>
          </a:prstGeom>
          <a:ln>
            <a:noFill/>
          </a:ln>
          <a:effectLst>
            <a:softEdge rad="112500"/>
          </a:effectLst>
        </p:spPr>
      </p:pic>
      <p:pic>
        <p:nvPicPr>
          <p:cNvPr id="12" name="מציין מיקום תוכן 6">
            <a:extLst>
              <a:ext uri="{FF2B5EF4-FFF2-40B4-BE49-F238E27FC236}">
                <a16:creationId xmlns:a16="http://schemas.microsoft.com/office/drawing/2014/main" id="{4776754C-C52D-4A7B-A707-90269000E066}"/>
              </a:ext>
            </a:extLst>
          </p:cNvPr>
          <p:cNvPicPr>
            <a:picLocks noChangeAspect="1"/>
          </p:cNvPicPr>
          <p:nvPr/>
        </p:nvPicPr>
        <p:blipFill rotWithShape="1">
          <a:blip r:embed="rId4">
            <a:extLst>
              <a:ext uri="{28A0092B-C50C-407E-A947-70E740481C1C}">
                <a14:useLocalDpi xmlns:a14="http://schemas.microsoft.com/office/drawing/2010/main" val="0"/>
              </a:ext>
            </a:extLst>
          </a:blip>
          <a:srcRect l="22788" t="13615" r="20546" b="11642"/>
          <a:stretch/>
        </p:blipFill>
        <p:spPr>
          <a:xfrm>
            <a:off x="7426960" y="3006725"/>
            <a:ext cx="2783840" cy="2753995"/>
          </a:xfrm>
          <a:prstGeom prst="rect">
            <a:avLst/>
          </a:prstGeom>
          <a:ln>
            <a:noFill/>
          </a:ln>
          <a:effectLst>
            <a:softEdge rad="112500"/>
          </a:effectLst>
        </p:spPr>
      </p:pic>
      <p:sp>
        <p:nvSpPr>
          <p:cNvPr id="9" name="מציין מיקום של מספר שקופית 8">
            <a:extLst>
              <a:ext uri="{FF2B5EF4-FFF2-40B4-BE49-F238E27FC236}">
                <a16:creationId xmlns:a16="http://schemas.microsoft.com/office/drawing/2014/main" id="{D4E063CB-66DE-4C23-8626-81E56FC11161}"/>
              </a:ext>
            </a:extLst>
          </p:cNvPr>
          <p:cNvSpPr>
            <a:spLocks noGrp="1"/>
          </p:cNvSpPr>
          <p:nvPr>
            <p:ph type="sldNum" sz="quarter" idx="12"/>
          </p:nvPr>
        </p:nvSpPr>
        <p:spPr/>
        <p:txBody>
          <a:bodyPr/>
          <a:lstStyle/>
          <a:p>
            <a:fld id="{E40FB71B-CC77-4C54-A1B1-55F326C89BA6}" type="slidenum">
              <a:rPr lang="en-US" smtClean="0"/>
              <a:t>47</a:t>
            </a:fld>
            <a:endParaRPr lang="en-US"/>
          </a:p>
        </p:txBody>
      </p:sp>
    </p:spTree>
    <p:extLst>
      <p:ext uri="{BB962C8B-B14F-4D97-AF65-F5344CB8AC3E}">
        <p14:creationId xmlns:p14="http://schemas.microsoft.com/office/powerpoint/2010/main" val="389166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 בסמוך לפינה</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2005012"/>
            <a:ext cx="3586481" cy="823912"/>
          </a:xfrm>
        </p:spPr>
        <p:txBody>
          <a:bodyPr/>
          <a:lstStyle/>
          <a:p>
            <a:pPr algn="r" rtl="1"/>
            <a:r>
              <a:rPr lang="he-IL" b="1" dirty="0"/>
              <a:t>הייצוג הקודם (לפני הקטנה)</a:t>
            </a:r>
            <a:endParaRPr lang="en-IL" b="1" dirty="0"/>
          </a:p>
        </p:txBody>
      </p:sp>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2005012"/>
            <a:ext cx="3586479" cy="823912"/>
          </a:xfrm>
        </p:spPr>
        <p:txBody>
          <a:bodyPr/>
          <a:lstStyle/>
          <a:p>
            <a:pPr algn="r" rtl="1"/>
            <a:r>
              <a:rPr lang="he-IL" b="1" dirty="0"/>
              <a:t>הייצוג החדש (לפני הקטנה)</a:t>
            </a:r>
            <a:endParaRPr lang="en-IL" b="1" dirty="0"/>
          </a:p>
        </p:txBody>
      </p:sp>
      <p:pic>
        <p:nvPicPr>
          <p:cNvPr id="11" name="מציין מיקום תוכן 5">
            <a:extLst>
              <a:ext uri="{FF2B5EF4-FFF2-40B4-BE49-F238E27FC236}">
                <a16:creationId xmlns:a16="http://schemas.microsoft.com/office/drawing/2014/main" id="{A8E7D402-AF51-463F-8009-8628C28B768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2601" t="13615" r="20526" b="11366"/>
          <a:stretch/>
        </p:blipFill>
        <p:spPr>
          <a:xfrm>
            <a:off x="2072640" y="3006725"/>
            <a:ext cx="2794000" cy="2764155"/>
          </a:xfrm>
          <a:prstGeom prst="rect">
            <a:avLst/>
          </a:prstGeom>
          <a:ln>
            <a:noFill/>
          </a:ln>
          <a:effectLst>
            <a:softEdge rad="112500"/>
          </a:effectLst>
        </p:spPr>
      </p:pic>
      <p:pic>
        <p:nvPicPr>
          <p:cNvPr id="12" name="מציין מיקום תוכן 3">
            <a:extLst>
              <a:ext uri="{FF2B5EF4-FFF2-40B4-BE49-F238E27FC236}">
                <a16:creationId xmlns:a16="http://schemas.microsoft.com/office/drawing/2014/main" id="{1B78EEE0-A7FF-4FFA-810B-91E00C319EAE}"/>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22788" t="13615" r="20339" b="11366"/>
          <a:stretch/>
        </p:blipFill>
        <p:spPr>
          <a:xfrm>
            <a:off x="7426960" y="3006725"/>
            <a:ext cx="2794000" cy="2764155"/>
          </a:xfrm>
          <a:prstGeom prst="rect">
            <a:avLst/>
          </a:prstGeom>
          <a:ln>
            <a:noFill/>
          </a:ln>
          <a:effectLst>
            <a:softEdge rad="112500"/>
          </a:effectLst>
        </p:spPr>
      </p:pic>
      <p:sp>
        <p:nvSpPr>
          <p:cNvPr id="9" name="מציין מיקום של מספר שקופית 8">
            <a:extLst>
              <a:ext uri="{FF2B5EF4-FFF2-40B4-BE49-F238E27FC236}">
                <a16:creationId xmlns:a16="http://schemas.microsoft.com/office/drawing/2014/main" id="{FEDA0C32-2A0C-4A27-9A16-2C65721FA97C}"/>
              </a:ext>
            </a:extLst>
          </p:cNvPr>
          <p:cNvSpPr>
            <a:spLocks noGrp="1"/>
          </p:cNvSpPr>
          <p:nvPr>
            <p:ph type="sldNum" sz="quarter" idx="12"/>
          </p:nvPr>
        </p:nvSpPr>
        <p:spPr/>
        <p:txBody>
          <a:bodyPr/>
          <a:lstStyle/>
          <a:p>
            <a:fld id="{E40FB71B-CC77-4C54-A1B1-55F326C89BA6}" type="slidenum">
              <a:rPr lang="en-US" smtClean="0"/>
              <a:t>48</a:t>
            </a:fld>
            <a:endParaRPr lang="en-US"/>
          </a:p>
        </p:txBody>
      </p:sp>
    </p:spTree>
    <p:extLst>
      <p:ext uri="{BB962C8B-B14F-4D97-AF65-F5344CB8AC3E}">
        <p14:creationId xmlns:p14="http://schemas.microsoft.com/office/powerpoint/2010/main" val="226201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23EB6E-E776-4362-B203-C561DEBD5A12}"/>
              </a:ext>
            </a:extLst>
          </p:cNvPr>
          <p:cNvSpPr>
            <a:spLocks noGrp="1"/>
          </p:cNvSpPr>
          <p:nvPr>
            <p:ph type="title"/>
          </p:nvPr>
        </p:nvSpPr>
        <p:spPr/>
        <p:txBody>
          <a:bodyPr/>
          <a:lstStyle/>
          <a:p>
            <a:pPr algn="r" rtl="1"/>
            <a:r>
              <a:rPr lang="he-IL" dirty="0"/>
              <a:t>היורש של </a:t>
            </a:r>
            <a:r>
              <a:rPr lang="en-US" dirty="0" err="1"/>
              <a:t>openCV</a:t>
            </a:r>
            <a:r>
              <a:rPr lang="he-IL" dirty="0"/>
              <a:t>: </a:t>
            </a:r>
            <a:r>
              <a:rPr lang="en-US" dirty="0" err="1"/>
              <a:t>smear_board</a:t>
            </a:r>
            <a:r>
              <a:rPr lang="en-US" dirty="0"/>
              <a:t>()</a:t>
            </a:r>
            <a:endParaRPr lang="en-IL" dirty="0"/>
          </a:p>
        </p:txBody>
      </p:sp>
      <mc:AlternateContent xmlns:mc="http://schemas.openxmlformats.org/markup-compatibility/2006">
        <mc:Choice xmlns:a14="http://schemas.microsoft.com/office/drawing/2010/main" Requires="a14">
          <p:sp>
            <p:nvSpPr>
              <p:cNvPr id="11" name="מציין מיקום תוכן 10">
                <a:extLst>
                  <a:ext uri="{FF2B5EF4-FFF2-40B4-BE49-F238E27FC236}">
                    <a16:creationId xmlns:a16="http://schemas.microsoft.com/office/drawing/2014/main" id="{BB68FE5A-4B3F-4199-9780-F85E027B2EBF}"/>
                  </a:ext>
                </a:extLst>
              </p:cNvPr>
              <p:cNvSpPr>
                <a:spLocks noGrp="1"/>
              </p:cNvSpPr>
              <p:nvPr>
                <p:ph sz="half" idx="2"/>
              </p:nvPr>
            </p:nvSpPr>
            <p:spPr/>
            <p:txBody>
              <a:bodyPr/>
              <a:lstStyle/>
              <a:p>
                <a:pPr algn="r" rtl="1"/>
                <a:r>
                  <a:rPr lang="he-IL" dirty="0"/>
                  <a:t>הקטנת מידות הלוח</a:t>
                </a:r>
              </a:p>
              <a:p>
                <a:pPr algn="r" rtl="1"/>
                <a:r>
                  <a:rPr lang="he-IL" dirty="0"/>
                  <a:t>אם יש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oMath>
                </a14:m>
                <a:r>
                  <a:rPr lang="he-IL" dirty="0"/>
                  <a:t> בתחום: הערך של הפיקסל המייצג יהיה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oMath>
                </a14:m>
                <a:endParaRPr lang="he-IL" dirty="0"/>
              </a:p>
              <a:p>
                <a:pPr algn="r" rtl="1"/>
                <a:r>
                  <a:rPr lang="he-IL" dirty="0"/>
                  <a:t>אחרת: 0</a:t>
                </a:r>
                <a:endParaRPr lang="en-IL" dirty="0"/>
              </a:p>
            </p:txBody>
          </p:sp>
        </mc:Choice>
        <mc:Fallback>
          <p:sp>
            <p:nvSpPr>
              <p:cNvPr id="11" name="מציין מיקום תוכן 10">
                <a:extLst>
                  <a:ext uri="{FF2B5EF4-FFF2-40B4-BE49-F238E27FC236}">
                    <a16:creationId xmlns:a16="http://schemas.microsoft.com/office/drawing/2014/main" id="{BB68FE5A-4B3F-4199-9780-F85E027B2EBF}"/>
                  </a:ext>
                </a:extLst>
              </p:cNvPr>
              <p:cNvSpPr>
                <a:spLocks noGrp="1" noRot="1" noChangeAspect="1" noMove="1" noResize="1" noEditPoints="1" noAdjustHandles="1" noChangeArrowheads="1" noChangeShapeType="1" noTextEdit="1"/>
              </p:cNvSpPr>
              <p:nvPr>
                <p:ph sz="half" idx="2"/>
              </p:nvPr>
            </p:nvSpPr>
            <p:spPr>
              <a:blipFill>
                <a:blip r:embed="rId2"/>
                <a:stretch>
                  <a:fillRect l="-1252" t="-2238" r="-2753"/>
                </a:stretch>
              </a:blipFill>
            </p:spPr>
            <p:txBody>
              <a:bodyPr/>
              <a:lstStyle/>
              <a:p>
                <a:r>
                  <a:rPr lang="en-IL">
                    <a:noFill/>
                  </a:rPr>
                  <a:t> </a:t>
                </a:r>
              </a:p>
            </p:txBody>
          </p:sp>
        </mc:Fallback>
      </mc:AlternateContent>
      <p:pic>
        <p:nvPicPr>
          <p:cNvPr id="2056" name="Picture 8" descr="Photos from Crude Sketches: NVIDIA's GauGAN Explained Visually ...">
            <a:extLst>
              <a:ext uri="{FF2B5EF4-FFF2-40B4-BE49-F238E27FC236}">
                <a16:creationId xmlns:a16="http://schemas.microsoft.com/office/drawing/2014/main" id="{CBE7B152-93A4-431D-9920-CE62171E760D}"/>
              </a:ext>
            </a:extLst>
          </p:cNvPr>
          <p:cNvPicPr>
            <a:picLocks noGrp="1" noChangeAspect="1" noChangeArrowheads="1" noCro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253331" y="1825625"/>
            <a:ext cx="4351338" cy="43513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8365E328-EB8D-470F-A083-A300CE4246AE}"/>
              </a:ext>
            </a:extLst>
          </p:cNvPr>
          <p:cNvSpPr>
            <a:spLocks noGrp="1"/>
          </p:cNvSpPr>
          <p:nvPr>
            <p:ph type="sldNum" sz="quarter" idx="12"/>
          </p:nvPr>
        </p:nvSpPr>
        <p:spPr/>
        <p:txBody>
          <a:bodyPr/>
          <a:lstStyle/>
          <a:p>
            <a:fld id="{E40FB71B-CC77-4C54-A1B1-55F326C89BA6}" type="slidenum">
              <a:rPr lang="en-US" smtClean="0"/>
              <a:t>49</a:t>
            </a:fld>
            <a:endParaRPr lang="en-US"/>
          </a:p>
        </p:txBody>
      </p:sp>
    </p:spTree>
    <p:extLst>
      <p:ext uri="{BB962C8B-B14F-4D97-AF65-F5344CB8AC3E}">
        <p14:creationId xmlns:p14="http://schemas.microsoft.com/office/powerpoint/2010/main" val="190500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8D24AA60-7365-42F0-BF26-17B02A667B16}"/>
              </a:ext>
            </a:extLst>
          </p:cNvPr>
          <p:cNvSpPr>
            <a:spLocks noGrp="1"/>
          </p:cNvSpPr>
          <p:nvPr>
            <p:ph type="title"/>
          </p:nvPr>
        </p:nvSpPr>
        <p:spPr>
          <a:xfrm>
            <a:off x="1141411" y="748240"/>
            <a:ext cx="9906000" cy="1117073"/>
          </a:xfrm>
        </p:spPr>
        <p:txBody>
          <a:bodyPr>
            <a:normAutofit/>
          </a:bodyPr>
          <a:lstStyle/>
          <a:p>
            <a:r>
              <a:rPr lang="he-IL"/>
              <a:t>למידת מכונה במשחקים</a:t>
            </a:r>
            <a:endParaRPr lang="en-US"/>
          </a:p>
        </p:txBody>
      </p:sp>
      <p:sp>
        <p:nvSpPr>
          <p:cNvPr id="3" name="Content Placeholder 2">
            <a:extLst>
              <a:ext uri="{FF2B5EF4-FFF2-40B4-BE49-F238E27FC236}">
                <a16:creationId xmlns:a16="http://schemas.microsoft.com/office/drawing/2014/main" id="{08534AE4-C7A2-4FDD-933B-C8B86214CB52}"/>
              </a:ext>
            </a:extLst>
          </p:cNvPr>
          <p:cNvSpPr>
            <a:spLocks noGrp="1"/>
          </p:cNvSpPr>
          <p:nvPr>
            <p:ph idx="1"/>
          </p:nvPr>
        </p:nvSpPr>
        <p:spPr>
          <a:xfrm>
            <a:off x="1206500" y="2249487"/>
            <a:ext cx="9840911" cy="3541714"/>
          </a:xfrm>
        </p:spPr>
        <p:txBody>
          <a:bodyPr anchor="t">
            <a:normAutofit/>
          </a:bodyPr>
          <a:lstStyle/>
          <a:p>
            <a:r>
              <a:rPr lang="he-IL" err="1">
                <a:latin typeface="Calibri" panose="020F0502020204030204" pitchFamily="34" charset="0"/>
                <a:cs typeface="Calibri" panose="020F0502020204030204" pitchFamily="34" charset="0"/>
              </a:rPr>
              <a:t>בלימונענ"ע</a:t>
            </a:r>
            <a:r>
              <a:rPr lang="he-IL">
                <a:latin typeface="Calibri" panose="020F0502020204030204" pitchFamily="34" charset="0"/>
                <a:cs typeface="Calibri" panose="020F0502020204030204" pitchFamily="34" charset="0"/>
              </a:rPr>
              <a:t>, התעסקנו עם </a:t>
            </a:r>
            <a:r>
              <a:rPr lang="en-US">
                <a:latin typeface="Calibri" panose="020F0502020204030204" pitchFamily="34" charset="0"/>
                <a:cs typeface="Calibri" panose="020F0502020204030204" pitchFamily="34" charset="0"/>
              </a:rPr>
              <a:t>Un/Supervised learning</a:t>
            </a:r>
            <a:endParaRPr lang="he-IL">
              <a:latin typeface="Calibri" panose="020F0502020204030204" pitchFamily="34" charset="0"/>
              <a:cs typeface="Calibri" panose="020F0502020204030204" pitchFamily="34" charset="0"/>
            </a:endParaRPr>
          </a:p>
          <a:p>
            <a:pPr lvl="1"/>
            <a:r>
              <a:rPr lang="he-IL">
                <a:latin typeface="Calibri" panose="020F0502020204030204" pitchFamily="34" charset="0"/>
                <a:cs typeface="Calibri" panose="020F0502020204030204" pitchFamily="34" charset="0"/>
              </a:rPr>
              <a:t>פיענוח דפוסים או תבניות במידע כדי ליצור תחזיות או אבחנות</a:t>
            </a:r>
          </a:p>
          <a:p>
            <a:r>
              <a:rPr lang="he-IL">
                <a:latin typeface="Calibri" panose="020F0502020204030204" pitchFamily="34" charset="0"/>
                <a:cs typeface="Calibri" panose="020F0502020204030204" pitchFamily="34" charset="0"/>
              </a:rPr>
              <a:t>במשחקים הגישה שונה:</a:t>
            </a:r>
          </a:p>
          <a:p>
            <a:pPr lvl="1"/>
            <a:r>
              <a:rPr lang="he-IL">
                <a:latin typeface="Calibri" panose="020F0502020204030204" pitchFamily="34" charset="0"/>
                <a:cs typeface="Calibri" panose="020F0502020204030204" pitchFamily="34" charset="0"/>
              </a:rPr>
              <a:t>"רשת" לומדת</a:t>
            </a:r>
          </a:p>
          <a:p>
            <a:pPr lvl="1"/>
            <a:r>
              <a:rPr lang="he-IL">
                <a:latin typeface="Calibri" panose="020F0502020204030204" pitchFamily="34" charset="0"/>
                <a:cs typeface="Calibri" panose="020F0502020204030204" pitchFamily="34" charset="0"/>
              </a:rPr>
              <a:t>משחק שבו השחקן (הרשת) משחק</a:t>
            </a:r>
          </a:p>
          <a:p>
            <a:r>
              <a:rPr lang="he-IL">
                <a:latin typeface="Calibri" panose="020F0502020204030204" pitchFamily="34" charset="0"/>
                <a:cs typeface="Calibri" panose="020F0502020204030204" pitchFamily="34" charset="0"/>
              </a:rPr>
              <a:t>נרצה שהשחקן ילמד שיטה, דרך לשחק במשחק ולהיות מסוגל לעשות תחזיות שישפרו את מצבו במשחק</a:t>
            </a:r>
            <a:endParaRPr lang="en-US">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
        <p:nvSpPr>
          <p:cNvPr id="5" name="מציין מיקום של מספר שקופית 4">
            <a:extLst>
              <a:ext uri="{FF2B5EF4-FFF2-40B4-BE49-F238E27FC236}">
                <a16:creationId xmlns:a16="http://schemas.microsoft.com/office/drawing/2014/main" id="{58A7923F-DD64-4906-B65C-96F5E607CDEB}"/>
              </a:ext>
            </a:extLst>
          </p:cNvPr>
          <p:cNvSpPr>
            <a:spLocks noGrp="1"/>
          </p:cNvSpPr>
          <p:nvPr>
            <p:ph type="sldNum" sz="quarter" idx="12"/>
          </p:nvPr>
        </p:nvSpPr>
        <p:spPr/>
        <p:txBody>
          <a:bodyPr/>
          <a:lstStyle/>
          <a:p>
            <a:fld id="{E40FB71B-CC77-4C54-A1B1-55F326C89BA6}" type="slidenum">
              <a:rPr lang="en-US" smtClean="0"/>
              <a:t>5</a:t>
            </a:fld>
            <a:endParaRPr lang="en-US"/>
          </a:p>
        </p:txBody>
      </p:sp>
    </p:spTree>
    <p:custDataLst>
      <p:tags r:id="rId1"/>
    </p:custDataLst>
    <p:extLst>
      <p:ext uri="{BB962C8B-B14F-4D97-AF65-F5344CB8AC3E}">
        <p14:creationId xmlns:p14="http://schemas.microsoft.com/office/powerpoint/2010/main" val="4248589759"/>
      </p:ext>
    </p:extLst>
  </p:cSld>
  <p:clrMapOvr>
    <a:masterClrMapping/>
  </p:clrMapOvr>
  <mc:AlternateContent xmlns:mc="http://schemas.openxmlformats.org/markup-compatibility/2006">
    <mc:Choice xmlns:p14="http://schemas.microsoft.com/office/powerpoint/2010/main" Requires="p14">
      <p:transition spd="slow" p14:dur="2000" advTm="178"/>
    </mc:Choice>
    <mc:Fallback>
      <p:transition spd="slow" advTm="1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 בסמוך לפינה</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2005012"/>
            <a:ext cx="3586481" cy="823912"/>
          </a:xfrm>
        </p:spPr>
        <p:txBody>
          <a:bodyPr/>
          <a:lstStyle/>
          <a:p>
            <a:pPr algn="r" rtl="1"/>
            <a:r>
              <a:rPr lang="he-IL" b="1" dirty="0"/>
              <a:t>הייצוג הקודם (לפני הקטנה)</a:t>
            </a:r>
            <a:endParaRPr lang="en-IL" b="1" dirty="0"/>
          </a:p>
        </p:txBody>
      </p:sp>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2005012"/>
            <a:ext cx="3586479" cy="823912"/>
          </a:xfrm>
        </p:spPr>
        <p:txBody>
          <a:bodyPr/>
          <a:lstStyle/>
          <a:p>
            <a:pPr algn="r" rtl="1"/>
            <a:r>
              <a:rPr lang="he-IL" b="1" dirty="0"/>
              <a:t>הייצוג החדש (לפני הקטנה)</a:t>
            </a:r>
            <a:endParaRPr lang="en-IL" b="1" dirty="0"/>
          </a:p>
        </p:txBody>
      </p:sp>
      <p:pic>
        <p:nvPicPr>
          <p:cNvPr id="13" name="מציין מיקום תוכן 3">
            <a:extLst>
              <a:ext uri="{FF2B5EF4-FFF2-40B4-BE49-F238E27FC236}">
                <a16:creationId xmlns:a16="http://schemas.microsoft.com/office/drawing/2014/main" id="{DB4FA209-3EBD-41C9-B3BE-291F20DC8990}"/>
              </a:ext>
            </a:extLst>
          </p:cNvPr>
          <p:cNvPicPr>
            <a:picLocks noChangeAspect="1"/>
          </p:cNvPicPr>
          <p:nvPr/>
        </p:nvPicPr>
        <p:blipFill rotWithShape="1">
          <a:blip r:embed="rId3">
            <a:extLst>
              <a:ext uri="{28A0092B-C50C-407E-A947-70E740481C1C}">
                <a14:useLocalDpi xmlns:a14="http://schemas.microsoft.com/office/drawing/2010/main" val="0"/>
              </a:ext>
            </a:extLst>
          </a:blip>
          <a:srcRect l="22826" t="13105" r="20713" b="11613"/>
          <a:stretch/>
        </p:blipFill>
        <p:spPr>
          <a:xfrm>
            <a:off x="6967222" y="2873692"/>
            <a:ext cx="3835399" cy="3835399"/>
          </a:xfrm>
          <a:prstGeom prst="rect">
            <a:avLst/>
          </a:prstGeom>
          <a:ln>
            <a:noFill/>
          </a:ln>
          <a:effectLst>
            <a:softEdge rad="112500"/>
          </a:effectLst>
        </p:spPr>
      </p:pic>
      <p:pic>
        <p:nvPicPr>
          <p:cNvPr id="14" name="מציין מיקום תוכן 10">
            <a:extLst>
              <a:ext uri="{FF2B5EF4-FFF2-40B4-BE49-F238E27FC236}">
                <a16:creationId xmlns:a16="http://schemas.microsoft.com/office/drawing/2014/main" id="{DC55CC4F-3EC9-4B2F-9DD7-E7CB638C0735}"/>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2543" t="11974" r="19772" b="11115"/>
          <a:stretch/>
        </p:blipFill>
        <p:spPr>
          <a:xfrm>
            <a:off x="1575118" y="2873692"/>
            <a:ext cx="3835399" cy="3835399"/>
          </a:xfrm>
          <a:prstGeom prst="rect">
            <a:avLst/>
          </a:prstGeom>
          <a:ln>
            <a:noFill/>
          </a:ln>
          <a:effectLst>
            <a:softEdge rad="112500"/>
          </a:effectLst>
        </p:spPr>
      </p:pic>
      <p:sp>
        <p:nvSpPr>
          <p:cNvPr id="7" name="מציין מיקום של מספר שקופית 6">
            <a:extLst>
              <a:ext uri="{FF2B5EF4-FFF2-40B4-BE49-F238E27FC236}">
                <a16:creationId xmlns:a16="http://schemas.microsoft.com/office/drawing/2014/main" id="{2C628D19-049C-4D95-B537-06D80D5436AE}"/>
              </a:ext>
            </a:extLst>
          </p:cNvPr>
          <p:cNvSpPr>
            <a:spLocks noGrp="1"/>
          </p:cNvSpPr>
          <p:nvPr>
            <p:ph type="sldNum" sz="quarter" idx="12"/>
          </p:nvPr>
        </p:nvSpPr>
        <p:spPr/>
        <p:txBody>
          <a:bodyPr/>
          <a:lstStyle/>
          <a:p>
            <a:fld id="{E40FB71B-CC77-4C54-A1B1-55F326C89BA6}" type="slidenum">
              <a:rPr lang="en-US" smtClean="0"/>
              <a:t>50</a:t>
            </a:fld>
            <a:endParaRPr lang="en-US"/>
          </a:p>
        </p:txBody>
      </p:sp>
    </p:spTree>
    <p:extLst>
      <p:ext uri="{BB962C8B-B14F-4D97-AF65-F5344CB8AC3E}">
        <p14:creationId xmlns:p14="http://schemas.microsoft.com/office/powerpoint/2010/main" val="206280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 בסמוך לפינה</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2005012"/>
            <a:ext cx="3586481" cy="823912"/>
          </a:xfrm>
        </p:spPr>
        <p:txBody>
          <a:bodyPr/>
          <a:lstStyle/>
          <a:p>
            <a:pPr algn="r" rtl="1"/>
            <a:r>
              <a:rPr lang="he-IL" b="1" dirty="0"/>
              <a:t>הייצוג הקודם (לפני הקטנה)</a:t>
            </a:r>
            <a:endParaRPr lang="en-IL" b="1" dirty="0"/>
          </a:p>
        </p:txBody>
      </p:sp>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2005012"/>
            <a:ext cx="3586479" cy="823912"/>
          </a:xfrm>
        </p:spPr>
        <p:txBody>
          <a:bodyPr/>
          <a:lstStyle/>
          <a:p>
            <a:pPr algn="r" rtl="1"/>
            <a:r>
              <a:rPr lang="he-IL" b="1" dirty="0"/>
              <a:t>הייצוג החדש (לפני הקטנה)</a:t>
            </a:r>
            <a:endParaRPr lang="en-IL" b="1" dirty="0"/>
          </a:p>
        </p:txBody>
      </p:sp>
      <p:pic>
        <p:nvPicPr>
          <p:cNvPr id="13" name="מציין מיקום תוכן 3">
            <a:extLst>
              <a:ext uri="{FF2B5EF4-FFF2-40B4-BE49-F238E27FC236}">
                <a16:creationId xmlns:a16="http://schemas.microsoft.com/office/drawing/2014/main" id="{DB4FA209-3EBD-41C9-B3BE-291F20DC8990}"/>
              </a:ext>
            </a:extLst>
          </p:cNvPr>
          <p:cNvPicPr>
            <a:picLocks noChangeAspect="1"/>
          </p:cNvPicPr>
          <p:nvPr/>
        </p:nvPicPr>
        <p:blipFill rotWithShape="1">
          <a:blip r:embed="rId3">
            <a:extLst>
              <a:ext uri="{28A0092B-C50C-407E-A947-70E740481C1C}">
                <a14:useLocalDpi xmlns:a14="http://schemas.microsoft.com/office/drawing/2010/main" val="0"/>
              </a:ext>
            </a:extLst>
          </a:blip>
          <a:srcRect l="22826" t="13105" r="20713" b="11613"/>
          <a:stretch/>
        </p:blipFill>
        <p:spPr>
          <a:xfrm>
            <a:off x="6967222" y="2873692"/>
            <a:ext cx="3835399" cy="3835399"/>
          </a:xfrm>
          <a:prstGeom prst="rect">
            <a:avLst/>
          </a:prstGeom>
          <a:ln>
            <a:noFill/>
          </a:ln>
          <a:effectLst>
            <a:softEdge rad="112500"/>
          </a:effectLst>
        </p:spPr>
      </p:pic>
      <p:pic>
        <p:nvPicPr>
          <p:cNvPr id="14" name="מציין מיקום תוכן 10">
            <a:extLst>
              <a:ext uri="{FF2B5EF4-FFF2-40B4-BE49-F238E27FC236}">
                <a16:creationId xmlns:a16="http://schemas.microsoft.com/office/drawing/2014/main" id="{DC55CC4F-3EC9-4B2F-9DD7-E7CB638C0735}"/>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2543" t="11974" r="19772" b="11115"/>
          <a:stretch/>
        </p:blipFill>
        <p:spPr>
          <a:xfrm>
            <a:off x="1575118" y="2873692"/>
            <a:ext cx="3835399" cy="3835399"/>
          </a:xfrm>
          <a:prstGeom prst="rect">
            <a:avLst/>
          </a:prstGeom>
          <a:ln>
            <a:noFill/>
          </a:ln>
          <a:effectLst>
            <a:softEdge rad="112500"/>
          </a:effectLst>
        </p:spPr>
      </p:pic>
      <p:pic>
        <p:nvPicPr>
          <p:cNvPr id="7" name="תמונה 6" descr="תמונה שמכילה צילום מסך&#10;&#10;התיאור נוצר באופן אוטומטי">
            <a:extLst>
              <a:ext uri="{FF2B5EF4-FFF2-40B4-BE49-F238E27FC236}">
                <a16:creationId xmlns:a16="http://schemas.microsoft.com/office/drawing/2014/main" id="{14127AA9-A585-41EB-9B8C-0DFAC3C93BEF}"/>
              </a:ext>
            </a:extLst>
          </p:cNvPr>
          <p:cNvPicPr>
            <a:picLocks noChangeAspect="1"/>
          </p:cNvPicPr>
          <p:nvPr/>
        </p:nvPicPr>
        <p:blipFill rotWithShape="1">
          <a:blip r:embed="rId5">
            <a:extLst>
              <a:ext uri="{28A0092B-C50C-407E-A947-70E740481C1C}">
                <a14:useLocalDpi xmlns:a14="http://schemas.microsoft.com/office/drawing/2010/main" val="0"/>
              </a:ext>
            </a:extLst>
          </a:blip>
          <a:srcRect l="22638" t="12816" r="20216" b="10988"/>
          <a:stretch/>
        </p:blipFill>
        <p:spPr>
          <a:xfrm>
            <a:off x="1607504" y="2843215"/>
            <a:ext cx="3835398" cy="3835398"/>
          </a:xfrm>
          <a:prstGeom prst="rect">
            <a:avLst/>
          </a:prstGeom>
          <a:ln>
            <a:noFill/>
          </a:ln>
          <a:effectLst>
            <a:softEdge rad="112500"/>
          </a:effectLst>
        </p:spPr>
      </p:pic>
      <p:pic>
        <p:nvPicPr>
          <p:cNvPr id="8" name="תמונה 7">
            <a:extLst>
              <a:ext uri="{FF2B5EF4-FFF2-40B4-BE49-F238E27FC236}">
                <a16:creationId xmlns:a16="http://schemas.microsoft.com/office/drawing/2014/main" id="{81A07EA7-F687-4EAC-8B6E-3D96116DC51F}"/>
              </a:ext>
            </a:extLst>
          </p:cNvPr>
          <p:cNvPicPr>
            <a:picLocks noChangeAspect="1"/>
          </p:cNvPicPr>
          <p:nvPr/>
        </p:nvPicPr>
        <p:blipFill rotWithShape="1">
          <a:blip r:embed="rId6">
            <a:extLst>
              <a:ext uri="{28A0092B-C50C-407E-A947-70E740481C1C}">
                <a14:useLocalDpi xmlns:a14="http://schemas.microsoft.com/office/drawing/2010/main" val="0"/>
              </a:ext>
            </a:extLst>
          </a:blip>
          <a:srcRect l="22768" t="12333" r="20085" b="11471"/>
          <a:stretch/>
        </p:blipFill>
        <p:spPr>
          <a:xfrm>
            <a:off x="6934837" y="2828924"/>
            <a:ext cx="3835398" cy="3835398"/>
          </a:xfrm>
          <a:prstGeom prst="rect">
            <a:avLst/>
          </a:prstGeom>
          <a:ln>
            <a:noFill/>
          </a:ln>
          <a:effectLst>
            <a:softEdge rad="112500"/>
          </a:effectLst>
        </p:spPr>
      </p:pic>
      <p:sp>
        <p:nvSpPr>
          <p:cNvPr id="3" name="מציין מיקום של מספר שקופית 2">
            <a:extLst>
              <a:ext uri="{FF2B5EF4-FFF2-40B4-BE49-F238E27FC236}">
                <a16:creationId xmlns:a16="http://schemas.microsoft.com/office/drawing/2014/main" id="{8F7A338F-949E-4F4F-9161-45D55FF3740B}"/>
              </a:ext>
            </a:extLst>
          </p:cNvPr>
          <p:cNvSpPr>
            <a:spLocks noGrp="1"/>
          </p:cNvSpPr>
          <p:nvPr>
            <p:ph type="sldNum" sz="quarter" idx="12"/>
          </p:nvPr>
        </p:nvSpPr>
        <p:spPr/>
        <p:txBody>
          <a:bodyPr/>
          <a:lstStyle/>
          <a:p>
            <a:fld id="{E40FB71B-CC77-4C54-A1B1-55F326C89BA6}" type="slidenum">
              <a:rPr lang="en-US" smtClean="0"/>
              <a:t>51</a:t>
            </a:fld>
            <a:endParaRPr lang="en-US"/>
          </a:p>
        </p:txBody>
      </p:sp>
    </p:spTree>
    <p:extLst>
      <p:ext uri="{BB962C8B-B14F-4D97-AF65-F5344CB8AC3E}">
        <p14:creationId xmlns:p14="http://schemas.microsoft.com/office/powerpoint/2010/main" val="154260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E9C46655-ABD0-4DED-A386-E9D18D2F78F4}"/>
              </a:ext>
            </a:extLst>
          </p:cNvPr>
          <p:cNvSpPr>
            <a:spLocks noGrp="1"/>
          </p:cNvSpPr>
          <p:nvPr>
            <p:ph type="title"/>
          </p:nvPr>
        </p:nvSpPr>
        <p:spPr/>
        <p:txBody>
          <a:bodyPr/>
          <a:lstStyle/>
          <a:p>
            <a:r>
              <a:rPr lang="he-IL" dirty="0"/>
              <a:t>תוצאות</a:t>
            </a:r>
            <a:endParaRPr lang="en-IL" dirty="0"/>
          </a:p>
        </p:txBody>
      </p:sp>
      <p:pic>
        <p:nvPicPr>
          <p:cNvPr id="9" name="עובר דרך עצמו פעמיים">
            <a:hlinkClick r:id="" action="ppaction://media"/>
            <a:extLst>
              <a:ext uri="{FF2B5EF4-FFF2-40B4-BE49-F238E27FC236}">
                <a16:creationId xmlns:a16="http://schemas.microsoft.com/office/drawing/2014/main" id="{E60A62CB-5976-451B-8FB4-FD15126082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29113" y="2249488"/>
            <a:ext cx="3529012" cy="3541712"/>
          </a:xfrm>
        </p:spPr>
      </p:pic>
      <p:sp>
        <p:nvSpPr>
          <p:cNvPr id="11" name="מציין מיקום של מספר שקופית 10">
            <a:extLst>
              <a:ext uri="{FF2B5EF4-FFF2-40B4-BE49-F238E27FC236}">
                <a16:creationId xmlns:a16="http://schemas.microsoft.com/office/drawing/2014/main" id="{D8655865-2B42-47CE-829D-B2E2CB1405B5}"/>
              </a:ext>
            </a:extLst>
          </p:cNvPr>
          <p:cNvSpPr>
            <a:spLocks noGrp="1"/>
          </p:cNvSpPr>
          <p:nvPr>
            <p:ph type="sldNum" sz="quarter" idx="12"/>
          </p:nvPr>
        </p:nvSpPr>
        <p:spPr/>
        <p:txBody>
          <a:bodyPr/>
          <a:lstStyle/>
          <a:p>
            <a:fld id="{E40FB71B-CC77-4C54-A1B1-55F326C89BA6}" type="slidenum">
              <a:rPr lang="en-US" smtClean="0"/>
              <a:t>52</a:t>
            </a:fld>
            <a:endParaRPr lang="en-US"/>
          </a:p>
        </p:txBody>
      </p:sp>
    </p:spTree>
    <p:extLst>
      <p:ext uri="{BB962C8B-B14F-4D97-AF65-F5344CB8AC3E}">
        <p14:creationId xmlns:p14="http://schemas.microsoft.com/office/powerpoint/2010/main" val="29658763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fullScrn="1">
              <p:cMediaNode vol="80000">
                <p:cTn id="7" fill="hold" display="0">
                  <p:stCondLst>
                    <p:cond delay="indefinite"/>
                  </p:stCondLst>
                </p:cTn>
                <p:tgtEl>
                  <p:spTgt spid="9"/>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0CD2D-F6D0-4B29-9F82-97B950DF9E30}"/>
              </a:ext>
            </a:extLst>
          </p:cNvPr>
          <p:cNvSpPr>
            <a:spLocks noGrp="1"/>
          </p:cNvSpPr>
          <p:nvPr>
            <p:ph type="title"/>
          </p:nvPr>
        </p:nvSpPr>
        <p:spPr/>
        <p:txBody>
          <a:bodyPr/>
          <a:lstStyle/>
          <a:p>
            <a:r>
              <a:rPr lang="he-IL" dirty="0"/>
              <a:t>סוכן גרסה 3.0</a:t>
            </a:r>
            <a:endParaRPr lang="en-IL" dirty="0"/>
          </a:p>
        </p:txBody>
      </p:sp>
      <p:sp>
        <p:nvSpPr>
          <p:cNvPr id="3" name="מציין מיקום תוכן 2">
            <a:extLst>
              <a:ext uri="{FF2B5EF4-FFF2-40B4-BE49-F238E27FC236}">
                <a16:creationId xmlns:a16="http://schemas.microsoft.com/office/drawing/2014/main" id="{A4A78C9B-6394-446C-B0FB-9E82FE6A2FA7}"/>
              </a:ext>
            </a:extLst>
          </p:cNvPr>
          <p:cNvSpPr>
            <a:spLocks noGrp="1"/>
          </p:cNvSpPr>
          <p:nvPr>
            <p:ph idx="1"/>
          </p:nvPr>
        </p:nvSpPr>
        <p:spPr/>
        <p:txBody>
          <a:bodyPr/>
          <a:lstStyle/>
          <a:p>
            <a:r>
              <a:rPr lang="he-IL" dirty="0"/>
              <a:t>זמן הריצה הרבה יותר סביר</a:t>
            </a:r>
          </a:p>
          <a:p>
            <a:r>
              <a:rPr lang="he-IL" dirty="0"/>
              <a:t>מתמודד עם הגוף של עצמו יותר טוב</a:t>
            </a:r>
          </a:p>
          <a:p>
            <a:r>
              <a:rPr lang="he-IL" dirty="0"/>
              <a:t>אז נתנו לסוכן הכי מוצלח שלנו להתאמן עם שכפולים שלו</a:t>
            </a:r>
          </a:p>
          <a:p>
            <a:endParaRPr lang="en-IL" dirty="0"/>
          </a:p>
        </p:txBody>
      </p:sp>
      <p:sp>
        <p:nvSpPr>
          <p:cNvPr id="5" name="מציין מיקום של מספר שקופית 4">
            <a:extLst>
              <a:ext uri="{FF2B5EF4-FFF2-40B4-BE49-F238E27FC236}">
                <a16:creationId xmlns:a16="http://schemas.microsoft.com/office/drawing/2014/main" id="{2B236494-CA9E-449F-96B4-9C4918CAA35B}"/>
              </a:ext>
            </a:extLst>
          </p:cNvPr>
          <p:cNvSpPr>
            <a:spLocks noGrp="1"/>
          </p:cNvSpPr>
          <p:nvPr>
            <p:ph type="sldNum" sz="quarter" idx="12"/>
          </p:nvPr>
        </p:nvSpPr>
        <p:spPr/>
        <p:txBody>
          <a:bodyPr/>
          <a:lstStyle/>
          <a:p>
            <a:fld id="{E40FB71B-CC77-4C54-A1B1-55F326C89BA6}" type="slidenum">
              <a:rPr lang="en-US" smtClean="0"/>
              <a:t>53</a:t>
            </a:fld>
            <a:endParaRPr lang="en-US"/>
          </a:p>
        </p:txBody>
      </p:sp>
    </p:spTree>
    <p:extLst>
      <p:ext uri="{BB962C8B-B14F-4D97-AF65-F5344CB8AC3E}">
        <p14:creationId xmlns:p14="http://schemas.microsoft.com/office/powerpoint/2010/main" val="3770813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E9C46655-ABD0-4DED-A386-E9D18D2F78F4}"/>
              </a:ext>
            </a:extLst>
          </p:cNvPr>
          <p:cNvSpPr>
            <a:spLocks noGrp="1"/>
          </p:cNvSpPr>
          <p:nvPr>
            <p:ph type="title"/>
          </p:nvPr>
        </p:nvSpPr>
        <p:spPr/>
        <p:txBody>
          <a:bodyPr/>
          <a:lstStyle/>
          <a:p>
            <a:r>
              <a:rPr lang="he-IL" dirty="0"/>
              <a:t>תוצאות – סוכן שהתאמן עם עוד נחשים</a:t>
            </a:r>
            <a:endParaRPr lang="en-IL" dirty="0"/>
          </a:p>
        </p:txBody>
      </p:sp>
      <p:sp>
        <p:nvSpPr>
          <p:cNvPr id="8" name="מציין מיקום תוכן 7">
            <a:extLst>
              <a:ext uri="{FF2B5EF4-FFF2-40B4-BE49-F238E27FC236}">
                <a16:creationId xmlns:a16="http://schemas.microsoft.com/office/drawing/2014/main" id="{CD0707EE-BEB7-4909-99CE-B87036082030}"/>
              </a:ext>
            </a:extLst>
          </p:cNvPr>
          <p:cNvSpPr>
            <a:spLocks noGrp="1"/>
          </p:cNvSpPr>
          <p:nvPr>
            <p:ph idx="1"/>
          </p:nvPr>
        </p:nvSpPr>
        <p:spPr/>
        <p:txBody>
          <a:bodyPr/>
          <a:lstStyle/>
          <a:p>
            <a:endParaRPr lang="en-IL" dirty="0"/>
          </a:p>
        </p:txBody>
      </p:sp>
      <p:sp>
        <p:nvSpPr>
          <p:cNvPr id="3" name="מציין מיקום של מספר שקופית 2">
            <a:extLst>
              <a:ext uri="{FF2B5EF4-FFF2-40B4-BE49-F238E27FC236}">
                <a16:creationId xmlns:a16="http://schemas.microsoft.com/office/drawing/2014/main" id="{A6B2A11E-48BE-49BF-ABF6-6A8691ED5BA2}"/>
              </a:ext>
            </a:extLst>
          </p:cNvPr>
          <p:cNvSpPr>
            <a:spLocks noGrp="1"/>
          </p:cNvSpPr>
          <p:nvPr>
            <p:ph type="sldNum" sz="quarter" idx="12"/>
          </p:nvPr>
        </p:nvSpPr>
        <p:spPr/>
        <p:txBody>
          <a:bodyPr/>
          <a:lstStyle/>
          <a:p>
            <a:fld id="{E40FB71B-CC77-4C54-A1B1-55F326C89BA6}" type="slidenum">
              <a:rPr lang="en-US" smtClean="0"/>
              <a:t>54</a:t>
            </a:fld>
            <a:endParaRPr lang="en-US"/>
          </a:p>
        </p:txBody>
      </p:sp>
    </p:spTree>
    <p:extLst>
      <p:ext uri="{BB962C8B-B14F-4D97-AF65-F5344CB8AC3E}">
        <p14:creationId xmlns:p14="http://schemas.microsoft.com/office/powerpoint/2010/main" val="3458238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E9C46655-ABD0-4DED-A386-E9D18D2F78F4}"/>
              </a:ext>
            </a:extLst>
          </p:cNvPr>
          <p:cNvSpPr>
            <a:spLocks noGrp="1"/>
          </p:cNvSpPr>
          <p:nvPr>
            <p:ph type="title"/>
          </p:nvPr>
        </p:nvSpPr>
        <p:spPr/>
        <p:txBody>
          <a:bodyPr/>
          <a:lstStyle/>
          <a:p>
            <a:r>
              <a:rPr lang="he-IL" dirty="0"/>
              <a:t>תוצאות – סוכן שהתאמן עם עוד נחשים</a:t>
            </a:r>
            <a:endParaRPr lang="en-IL" dirty="0"/>
          </a:p>
        </p:txBody>
      </p:sp>
      <p:sp>
        <p:nvSpPr>
          <p:cNvPr id="8" name="מציין מיקום תוכן 7">
            <a:extLst>
              <a:ext uri="{FF2B5EF4-FFF2-40B4-BE49-F238E27FC236}">
                <a16:creationId xmlns:a16="http://schemas.microsoft.com/office/drawing/2014/main" id="{CD0707EE-BEB7-4909-99CE-B87036082030}"/>
              </a:ext>
            </a:extLst>
          </p:cNvPr>
          <p:cNvSpPr>
            <a:spLocks noGrp="1"/>
          </p:cNvSpPr>
          <p:nvPr>
            <p:ph idx="1"/>
          </p:nvPr>
        </p:nvSpPr>
        <p:spPr/>
        <p:txBody>
          <a:bodyPr/>
          <a:lstStyle/>
          <a:p>
            <a:r>
              <a:rPr lang="he-IL" dirty="0"/>
              <a:t>שינוי שיטה – מעגלים במקום היצמדות לקיר</a:t>
            </a:r>
          </a:p>
          <a:p>
            <a:r>
              <a:rPr lang="he-IL" dirty="0"/>
              <a:t>אבל הוא עושה בשלב מסוים מהלך טיפש </a:t>
            </a:r>
            <a:r>
              <a:rPr lang="he-IL" b="1" dirty="0"/>
              <a:t>ונכנס בעצמו</a:t>
            </a:r>
          </a:p>
          <a:p>
            <a:r>
              <a:rPr lang="he-IL" dirty="0"/>
              <a:t>למה?</a:t>
            </a:r>
          </a:p>
          <a:p>
            <a:r>
              <a:rPr lang="he-IL" dirty="0"/>
              <a:t>כנראה בגלל הרווחים</a:t>
            </a:r>
          </a:p>
        </p:txBody>
      </p:sp>
      <p:sp>
        <p:nvSpPr>
          <p:cNvPr id="3" name="מציין מיקום של מספר שקופית 2">
            <a:extLst>
              <a:ext uri="{FF2B5EF4-FFF2-40B4-BE49-F238E27FC236}">
                <a16:creationId xmlns:a16="http://schemas.microsoft.com/office/drawing/2014/main" id="{025C6D54-5E98-4A3B-B88B-2ABDC4EE3342}"/>
              </a:ext>
            </a:extLst>
          </p:cNvPr>
          <p:cNvSpPr>
            <a:spLocks noGrp="1"/>
          </p:cNvSpPr>
          <p:nvPr>
            <p:ph type="sldNum" sz="quarter" idx="12"/>
          </p:nvPr>
        </p:nvSpPr>
        <p:spPr/>
        <p:txBody>
          <a:bodyPr/>
          <a:lstStyle/>
          <a:p>
            <a:fld id="{E40FB71B-CC77-4C54-A1B1-55F326C89BA6}" type="slidenum">
              <a:rPr lang="en-US" smtClean="0"/>
              <a:t>55</a:t>
            </a:fld>
            <a:endParaRPr lang="en-US"/>
          </a:p>
        </p:txBody>
      </p:sp>
    </p:spTree>
    <p:extLst>
      <p:ext uri="{BB962C8B-B14F-4D97-AF65-F5344CB8AC3E}">
        <p14:creationId xmlns:p14="http://schemas.microsoft.com/office/powerpoint/2010/main" val="959558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42E653-9FE3-4BE9-B135-58AB101F86DB}"/>
              </a:ext>
            </a:extLst>
          </p:cNvPr>
          <p:cNvSpPr>
            <a:spLocks noGrp="1"/>
          </p:cNvSpPr>
          <p:nvPr>
            <p:ph type="title"/>
          </p:nvPr>
        </p:nvSpPr>
        <p:spPr/>
        <p:txBody>
          <a:bodyPr/>
          <a:lstStyle/>
          <a:p>
            <a:r>
              <a:rPr lang="he-IL" dirty="0"/>
              <a:t>סוכן גרסה 4.0</a:t>
            </a:r>
            <a:endParaRPr lang="en-IL" dirty="0"/>
          </a:p>
        </p:txBody>
      </p:sp>
      <p:sp>
        <p:nvSpPr>
          <p:cNvPr id="3" name="מציין מיקום תוכן 2">
            <a:extLst>
              <a:ext uri="{FF2B5EF4-FFF2-40B4-BE49-F238E27FC236}">
                <a16:creationId xmlns:a16="http://schemas.microsoft.com/office/drawing/2014/main" id="{0D0F2A53-049F-4456-8CCD-04364D7103EE}"/>
              </a:ext>
            </a:extLst>
          </p:cNvPr>
          <p:cNvSpPr>
            <a:spLocks noGrp="1"/>
          </p:cNvSpPr>
          <p:nvPr>
            <p:ph idx="1"/>
          </p:nvPr>
        </p:nvSpPr>
        <p:spPr/>
        <p:txBody>
          <a:bodyPr/>
          <a:lstStyle/>
          <a:p>
            <a:r>
              <a:rPr lang="he-IL" dirty="0"/>
              <a:t>הסיבוב של </a:t>
            </a:r>
            <a:r>
              <a:rPr lang="en-US" dirty="0" err="1"/>
              <a:t>scipy</a:t>
            </a:r>
            <a:r>
              <a:rPr lang="he-IL" dirty="0"/>
              <a:t> עובד טוב לאחר העיבוד החדש</a:t>
            </a:r>
          </a:p>
          <a:p>
            <a:r>
              <a:rPr lang="he-IL" dirty="0"/>
              <a:t>אז ניסינו להריץ...</a:t>
            </a:r>
          </a:p>
          <a:p>
            <a:r>
              <a:rPr lang="he-IL" b="1" dirty="0"/>
              <a:t>יצאה מפלצת</a:t>
            </a:r>
            <a:endParaRPr lang="en-IL" b="1" dirty="0"/>
          </a:p>
        </p:txBody>
      </p:sp>
      <p:sp>
        <p:nvSpPr>
          <p:cNvPr id="5" name="מציין מיקום של מספר שקופית 4">
            <a:extLst>
              <a:ext uri="{FF2B5EF4-FFF2-40B4-BE49-F238E27FC236}">
                <a16:creationId xmlns:a16="http://schemas.microsoft.com/office/drawing/2014/main" id="{C038E3EE-D0E9-4E00-9618-64711A293626}"/>
              </a:ext>
            </a:extLst>
          </p:cNvPr>
          <p:cNvSpPr>
            <a:spLocks noGrp="1"/>
          </p:cNvSpPr>
          <p:nvPr>
            <p:ph type="sldNum" sz="quarter" idx="12"/>
          </p:nvPr>
        </p:nvSpPr>
        <p:spPr/>
        <p:txBody>
          <a:bodyPr/>
          <a:lstStyle/>
          <a:p>
            <a:fld id="{E40FB71B-CC77-4C54-A1B1-55F326C89BA6}" type="slidenum">
              <a:rPr lang="en-US" smtClean="0"/>
              <a:t>56</a:t>
            </a:fld>
            <a:endParaRPr lang="en-US"/>
          </a:p>
        </p:txBody>
      </p:sp>
    </p:spTree>
    <p:extLst>
      <p:ext uri="{BB962C8B-B14F-4D97-AF65-F5344CB8AC3E}">
        <p14:creationId xmlns:p14="http://schemas.microsoft.com/office/powerpoint/2010/main" val="200277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30EA9391-4952-4921-A258-22E0221E7561}"/>
              </a:ext>
            </a:extLst>
          </p:cNvPr>
          <p:cNvSpPr>
            <a:spLocks noGrp="1"/>
          </p:cNvSpPr>
          <p:nvPr>
            <p:ph idx="1"/>
          </p:nvPr>
        </p:nvSpPr>
        <p:spPr>
          <a:xfrm>
            <a:off x="1143000" y="1658143"/>
            <a:ext cx="9905999" cy="3541714"/>
          </a:xfrm>
        </p:spPr>
        <p:txBody>
          <a:bodyPr/>
          <a:lstStyle/>
          <a:p>
            <a:r>
              <a:rPr lang="he-IL" dirty="0">
                <a:solidFill>
                  <a:srgbClr val="FF0000"/>
                </a:solidFill>
              </a:rPr>
              <a:t>סרטון של הרשת המסובבת</a:t>
            </a:r>
            <a:endParaRPr lang="en-IL" dirty="0">
              <a:solidFill>
                <a:srgbClr val="FF0000"/>
              </a:solidFill>
            </a:endParaRPr>
          </a:p>
        </p:txBody>
      </p:sp>
      <p:sp>
        <p:nvSpPr>
          <p:cNvPr id="5" name="מציין מיקום של מספר שקופית 4">
            <a:extLst>
              <a:ext uri="{FF2B5EF4-FFF2-40B4-BE49-F238E27FC236}">
                <a16:creationId xmlns:a16="http://schemas.microsoft.com/office/drawing/2014/main" id="{27B2F09A-E4D1-4726-BEF1-B5E284B04486}"/>
              </a:ext>
            </a:extLst>
          </p:cNvPr>
          <p:cNvSpPr>
            <a:spLocks noGrp="1"/>
          </p:cNvSpPr>
          <p:nvPr>
            <p:ph type="sldNum" sz="quarter" idx="12"/>
          </p:nvPr>
        </p:nvSpPr>
        <p:spPr/>
        <p:txBody>
          <a:bodyPr/>
          <a:lstStyle/>
          <a:p>
            <a:fld id="{E40FB71B-CC77-4C54-A1B1-55F326C89BA6}" type="slidenum">
              <a:rPr lang="en-US" smtClean="0"/>
              <a:t>57</a:t>
            </a:fld>
            <a:endParaRPr lang="en-US"/>
          </a:p>
        </p:txBody>
      </p:sp>
    </p:spTree>
    <p:extLst>
      <p:ext uri="{BB962C8B-B14F-4D97-AF65-F5344CB8AC3E}">
        <p14:creationId xmlns:p14="http://schemas.microsoft.com/office/powerpoint/2010/main" val="2499359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EE0B-3103-4B09-984B-1D54882513AF}"/>
              </a:ext>
            </a:extLst>
          </p:cNvPr>
          <p:cNvSpPr>
            <a:spLocks noGrp="1"/>
          </p:cNvSpPr>
          <p:nvPr>
            <p:ph type="title"/>
          </p:nvPr>
        </p:nvSpPr>
        <p:spPr/>
        <p:txBody>
          <a:bodyPr/>
          <a:lstStyle/>
          <a:p>
            <a:r>
              <a:rPr lang="he-IL"/>
              <a:t>כיוונים להמשך</a:t>
            </a:r>
            <a:endParaRPr lang="en-US"/>
          </a:p>
        </p:txBody>
      </p:sp>
      <p:sp>
        <p:nvSpPr>
          <p:cNvPr id="3" name="Content Placeholder 2">
            <a:extLst>
              <a:ext uri="{FF2B5EF4-FFF2-40B4-BE49-F238E27FC236}">
                <a16:creationId xmlns:a16="http://schemas.microsoft.com/office/drawing/2014/main" id="{C12A8A3A-5B00-4A8E-9ADF-F045EB23C12B}"/>
              </a:ext>
            </a:extLst>
          </p:cNvPr>
          <p:cNvSpPr>
            <a:spLocks noGrp="1"/>
          </p:cNvSpPr>
          <p:nvPr>
            <p:ph idx="1"/>
          </p:nvPr>
        </p:nvSpPr>
        <p:spPr/>
        <p:txBody>
          <a:bodyPr/>
          <a:lstStyle/>
          <a:p>
            <a:r>
              <a:rPr lang="he-IL" dirty="0"/>
              <a:t>התממשקות עם האינטרנט בעזרת </a:t>
            </a:r>
            <a:r>
              <a:rPr lang="en-US" dirty="0"/>
              <a:t>selenium</a:t>
            </a:r>
            <a:endParaRPr lang="he-IL" dirty="0"/>
          </a:p>
          <a:p>
            <a:r>
              <a:rPr lang="he-IL" dirty="0"/>
              <a:t>לנסות פונקציית </a:t>
            </a:r>
            <a:r>
              <a:rPr lang="en-US" dirty="0"/>
              <a:t>reward</a:t>
            </a:r>
            <a:r>
              <a:rPr lang="he-IL" dirty="0"/>
              <a:t> חכמה יותר שמתחילה להוריד לשחקן כבר כשהשחקן מגיע למצב שהוא לא יכול להינצל ממנו</a:t>
            </a:r>
          </a:p>
          <a:p>
            <a:endParaRPr lang="he-IL" dirty="0"/>
          </a:p>
        </p:txBody>
      </p:sp>
      <p:sp>
        <p:nvSpPr>
          <p:cNvPr id="5" name="מציין מיקום של מספר שקופית 4">
            <a:extLst>
              <a:ext uri="{FF2B5EF4-FFF2-40B4-BE49-F238E27FC236}">
                <a16:creationId xmlns:a16="http://schemas.microsoft.com/office/drawing/2014/main" id="{C2F0AD86-B0B8-44F9-AC30-9ACF244E45F7}"/>
              </a:ext>
            </a:extLst>
          </p:cNvPr>
          <p:cNvSpPr>
            <a:spLocks noGrp="1"/>
          </p:cNvSpPr>
          <p:nvPr>
            <p:ph type="sldNum" sz="quarter" idx="12"/>
          </p:nvPr>
        </p:nvSpPr>
        <p:spPr/>
        <p:txBody>
          <a:bodyPr/>
          <a:lstStyle/>
          <a:p>
            <a:fld id="{E40FB71B-CC77-4C54-A1B1-55F326C89BA6}" type="slidenum">
              <a:rPr lang="en-US" smtClean="0"/>
              <a:t>58</a:t>
            </a:fld>
            <a:endParaRPr lang="en-US"/>
          </a:p>
        </p:txBody>
      </p:sp>
    </p:spTree>
    <p:extLst>
      <p:ext uri="{BB962C8B-B14F-4D97-AF65-F5344CB8AC3E}">
        <p14:creationId xmlns:p14="http://schemas.microsoft.com/office/powerpoint/2010/main" val="32517258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9975-126E-460C-BC15-A0734E356CE8}"/>
              </a:ext>
            </a:extLst>
          </p:cNvPr>
          <p:cNvSpPr>
            <a:spLocks noGrp="1"/>
          </p:cNvSpPr>
          <p:nvPr>
            <p:ph type="title"/>
          </p:nvPr>
        </p:nvSpPr>
        <p:spPr/>
        <p:txBody>
          <a:bodyPr/>
          <a:lstStyle/>
          <a:p>
            <a:r>
              <a:rPr lang="he-IL"/>
              <a:t>תוצאות – גרסה 1</a:t>
            </a:r>
            <a:endParaRPr lang="en-US"/>
          </a:p>
        </p:txBody>
      </p:sp>
      <p:sp>
        <p:nvSpPr>
          <p:cNvPr id="3" name="Content Placeholder 2">
            <a:extLst>
              <a:ext uri="{FF2B5EF4-FFF2-40B4-BE49-F238E27FC236}">
                <a16:creationId xmlns:a16="http://schemas.microsoft.com/office/drawing/2014/main" id="{8E100321-3034-4EC7-AD13-A982B0DA2F1B}"/>
              </a:ext>
            </a:extLst>
          </p:cNvPr>
          <p:cNvSpPr>
            <a:spLocks noGrp="1"/>
          </p:cNvSpPr>
          <p:nvPr>
            <p:ph idx="1"/>
          </p:nvPr>
        </p:nvSpPr>
        <p:spPr/>
        <p:txBody>
          <a:bodyPr>
            <a:normAutofit lnSpcReduction="10000"/>
          </a:bodyPr>
          <a:lstStyle/>
          <a:p>
            <a:r>
              <a:rPr lang="he-IL"/>
              <a:t>בעיות:</a:t>
            </a:r>
          </a:p>
          <a:p>
            <a:pPr lvl="1"/>
            <a:r>
              <a:rPr lang="he-IL"/>
              <a:t>למדה לאט מאוד</a:t>
            </a:r>
          </a:p>
          <a:p>
            <a:pPr lvl="1"/>
            <a:r>
              <a:rPr lang="he-IL"/>
              <a:t>שיחקה לאט מאוד ונתקעה הרבה</a:t>
            </a:r>
          </a:p>
          <a:p>
            <a:pPr lvl="1"/>
            <a:r>
              <a:rPr lang="he-IL"/>
              <a:t>למדה ושיחקה עוד יותר לאט כשהוספנו שחקנים</a:t>
            </a:r>
          </a:p>
          <a:p>
            <a:pPr lvl="1"/>
            <a:r>
              <a:rPr lang="he-IL"/>
              <a:t>נתקעה בשחקנים אחרים כי היא למדה להתחמק מגבולות כבלוקים</a:t>
            </a:r>
          </a:p>
          <a:p>
            <a:r>
              <a:rPr lang="he-IL"/>
              <a:t>הבעיה הייתה שהיא הייתה מאוד איטית וכשניסינו לאמן אותה עם שחקנים נוספים האימון היה מאוד מאוד איטי וגם המשחק כל הזמן נתקע בגלל כמות הפעולות שהיא עשתה והמידע שהיא הייתה צריכה לעבד</a:t>
            </a:r>
          </a:p>
          <a:p>
            <a:endParaRPr lang="en-US"/>
          </a:p>
        </p:txBody>
      </p:sp>
      <p:sp>
        <p:nvSpPr>
          <p:cNvPr id="5" name="מציין מיקום של מספר שקופית 4">
            <a:extLst>
              <a:ext uri="{FF2B5EF4-FFF2-40B4-BE49-F238E27FC236}">
                <a16:creationId xmlns:a16="http://schemas.microsoft.com/office/drawing/2014/main" id="{1BD0D174-808B-4801-B5D1-17C287B5D0D6}"/>
              </a:ext>
            </a:extLst>
          </p:cNvPr>
          <p:cNvSpPr>
            <a:spLocks noGrp="1"/>
          </p:cNvSpPr>
          <p:nvPr>
            <p:ph type="sldNum" sz="quarter" idx="12"/>
          </p:nvPr>
        </p:nvSpPr>
        <p:spPr/>
        <p:txBody>
          <a:bodyPr/>
          <a:lstStyle/>
          <a:p>
            <a:fld id="{E40FB71B-CC77-4C54-A1B1-55F326C89BA6}" type="slidenum">
              <a:rPr lang="en-US" smtClean="0"/>
              <a:t>59</a:t>
            </a:fld>
            <a:endParaRPr lang="en-US"/>
          </a:p>
        </p:txBody>
      </p:sp>
    </p:spTree>
    <p:extLst>
      <p:ext uri="{BB962C8B-B14F-4D97-AF65-F5344CB8AC3E}">
        <p14:creationId xmlns:p14="http://schemas.microsoft.com/office/powerpoint/2010/main" val="358254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3E2763A-857B-48CA-A177-76A1EC44517E}"/>
              </a:ext>
            </a:extLst>
          </p:cNvPr>
          <p:cNvSpPr>
            <a:spLocks noGrp="1"/>
          </p:cNvSpPr>
          <p:nvPr>
            <p:ph type="title"/>
          </p:nvPr>
        </p:nvSpPr>
        <p:spPr>
          <a:xfrm>
            <a:off x="1141413" y="618518"/>
            <a:ext cx="9905998" cy="1478570"/>
          </a:xfrm>
        </p:spPr>
        <p:txBody>
          <a:bodyPr>
            <a:normAutofit/>
          </a:bodyPr>
          <a:lstStyle/>
          <a:p>
            <a:r>
              <a:rPr lang="en-US"/>
              <a:t>Reinforcement learning</a:t>
            </a:r>
            <a:r>
              <a:rPr lang="he-IL"/>
              <a:t>  (למידת חיזוק) </a:t>
            </a:r>
            <a:endParaRPr lang="en-US"/>
          </a:p>
        </p:txBody>
      </p:sp>
      <p:graphicFrame>
        <p:nvGraphicFramePr>
          <p:cNvPr id="5" name="Content Placeholder 2">
            <a:extLst>
              <a:ext uri="{FF2B5EF4-FFF2-40B4-BE49-F238E27FC236}">
                <a16:creationId xmlns:a16="http://schemas.microsoft.com/office/drawing/2014/main" id="{A883D81D-74F3-4498-AC2C-CDB15A3EA764}"/>
              </a:ext>
            </a:extLst>
          </p:cNvPr>
          <p:cNvGraphicFramePr>
            <a:graphicFrameLocks noGrp="1"/>
          </p:cNvGraphicFramePr>
          <p:nvPr>
            <p:ph idx="1"/>
            <p:extLst>
              <p:ext uri="{D42A27DB-BD31-4B8C-83A1-F6EECF244321}">
                <p14:modId xmlns:p14="http://schemas.microsoft.com/office/powerpoint/2010/main" val="3983025709"/>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63E4BC0C-39BA-4C05-B3E6-1E7F48E45D51}"/>
              </a:ext>
            </a:extLst>
          </p:cNvPr>
          <p:cNvSpPr>
            <a:spLocks noGrp="1"/>
          </p:cNvSpPr>
          <p:nvPr>
            <p:ph type="sldNum" sz="quarter" idx="12"/>
          </p:nvPr>
        </p:nvSpPr>
        <p:spPr/>
        <p:txBody>
          <a:bodyPr/>
          <a:lstStyle/>
          <a:p>
            <a:fld id="{E40FB71B-CC77-4C54-A1B1-55F326C89BA6}" type="slidenum">
              <a:rPr lang="en-US" smtClean="0"/>
              <a:t>6</a:t>
            </a:fld>
            <a:endParaRPr lang="en-US"/>
          </a:p>
        </p:txBody>
      </p:sp>
    </p:spTree>
    <p:extLst>
      <p:ext uri="{BB962C8B-B14F-4D97-AF65-F5344CB8AC3E}">
        <p14:creationId xmlns:p14="http://schemas.microsoft.com/office/powerpoint/2010/main" val="3064854520"/>
      </p:ext>
    </p:extLst>
  </p:cSld>
  <p:clrMapOvr>
    <a:masterClrMapping/>
  </p:clrMapOvr>
  <mc:AlternateContent xmlns:mc="http://schemas.openxmlformats.org/markup-compatibility/2006">
    <mc:Choice xmlns:p14="http://schemas.microsoft.com/office/powerpoint/2010/main" Requires="p14">
      <p:transition spd="slow" p14:dur="2000" advTm="16"/>
    </mc:Choice>
    <mc:Fallback>
      <p:transition spd="slow" advTm="16"/>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AB54-531D-4D91-9C8A-785530CD2464}"/>
              </a:ext>
            </a:extLst>
          </p:cNvPr>
          <p:cNvSpPr>
            <a:spLocks noGrp="1"/>
          </p:cNvSpPr>
          <p:nvPr>
            <p:ph type="title"/>
          </p:nvPr>
        </p:nvSpPr>
        <p:spPr/>
        <p:txBody>
          <a:bodyPr/>
          <a:lstStyle/>
          <a:p>
            <a:r>
              <a:rPr lang="he-IL"/>
              <a:t> שיפורים – סוכן גרסה 2</a:t>
            </a:r>
            <a:endParaRPr lang="en-US"/>
          </a:p>
        </p:txBody>
      </p:sp>
      <p:sp>
        <p:nvSpPr>
          <p:cNvPr id="3" name="Content Placeholder 2">
            <a:extLst>
              <a:ext uri="{FF2B5EF4-FFF2-40B4-BE49-F238E27FC236}">
                <a16:creationId xmlns:a16="http://schemas.microsoft.com/office/drawing/2014/main" id="{0781F47C-FD8E-4C19-B5FB-0D7DE01FF55D}"/>
              </a:ext>
            </a:extLst>
          </p:cNvPr>
          <p:cNvSpPr>
            <a:spLocks noGrp="1"/>
          </p:cNvSpPr>
          <p:nvPr>
            <p:ph idx="1"/>
          </p:nvPr>
        </p:nvSpPr>
        <p:spPr/>
        <p:txBody>
          <a:bodyPr/>
          <a:lstStyle/>
          <a:p>
            <a:pPr marL="514350" indent="-514350">
              <a:buAutoNum type="arabicPeriod"/>
            </a:pPr>
            <a:r>
              <a:rPr lang="he-IL"/>
              <a:t>שינינו את תמונת הגבולות שהרשת רואה מבלוקים לקווים כמו גדר, ככה היה יותר קל לרשת לקשר בין הקווים של הסביבה לקווים שנוצרים על ידי השחקנים שזזים ולדעת להתחמק משניהם</a:t>
            </a:r>
          </a:p>
          <a:p>
            <a:pPr marL="514350" indent="-514350">
              <a:buAutoNum type="arabicPeriod"/>
            </a:pPr>
            <a:r>
              <a:rPr lang="he-IL" b="1"/>
              <a:t>ניסינו להכניס סיבוב אבל ראינו שזה ממש מעוות את הערכים אז ויתרנו</a:t>
            </a:r>
          </a:p>
          <a:p>
            <a:pPr marL="514350" indent="-514350">
              <a:buAutoNum type="arabicPeriod"/>
            </a:pPr>
            <a:r>
              <a:rPr lang="he-IL" b="1"/>
              <a:t>להכניס פה עוד שינויים (אולי זה ששיחקנו עם הפרמטרים וגילינו לדוגמא את הבעיה עם ה-</a:t>
            </a:r>
            <a:r>
              <a:rPr lang="en-US" b="1" err="1"/>
              <a:t>nb_warm_up</a:t>
            </a:r>
            <a:r>
              <a:rPr lang="he-IL" b="1"/>
              <a:t>)</a:t>
            </a:r>
          </a:p>
          <a:p>
            <a:pPr marL="514350" indent="-514350">
              <a:buAutoNum type="arabicPeriod"/>
            </a:pPr>
            <a:endParaRPr lang="en-US"/>
          </a:p>
        </p:txBody>
      </p:sp>
      <p:sp>
        <p:nvSpPr>
          <p:cNvPr id="5" name="מציין מיקום של מספר שקופית 4">
            <a:extLst>
              <a:ext uri="{FF2B5EF4-FFF2-40B4-BE49-F238E27FC236}">
                <a16:creationId xmlns:a16="http://schemas.microsoft.com/office/drawing/2014/main" id="{2482F3BD-F12E-4492-AAF2-E16039F94C62}"/>
              </a:ext>
            </a:extLst>
          </p:cNvPr>
          <p:cNvSpPr>
            <a:spLocks noGrp="1"/>
          </p:cNvSpPr>
          <p:nvPr>
            <p:ph type="sldNum" sz="quarter" idx="12"/>
          </p:nvPr>
        </p:nvSpPr>
        <p:spPr/>
        <p:txBody>
          <a:bodyPr/>
          <a:lstStyle/>
          <a:p>
            <a:fld id="{E40FB71B-CC77-4C54-A1B1-55F326C89BA6}" type="slidenum">
              <a:rPr lang="en-US" smtClean="0"/>
              <a:t>60</a:t>
            </a:fld>
            <a:endParaRPr lang="en-US"/>
          </a:p>
        </p:txBody>
      </p:sp>
    </p:spTree>
    <p:extLst>
      <p:ext uri="{BB962C8B-B14F-4D97-AF65-F5344CB8AC3E}">
        <p14:creationId xmlns:p14="http://schemas.microsoft.com/office/powerpoint/2010/main" val="3917041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D4BE-A25B-43D1-BF19-DF30CCC9DD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048A81-095A-4FF2-82AD-AC9B0760B994}"/>
              </a:ext>
            </a:extLst>
          </p:cNvPr>
          <p:cNvSpPr>
            <a:spLocks noGrp="1"/>
          </p:cNvSpPr>
          <p:nvPr>
            <p:ph idx="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32CB919D-0F45-46BF-BE05-1CA3D8C4F211}"/>
              </a:ext>
            </a:extLst>
          </p:cNvPr>
          <p:cNvSpPr>
            <a:spLocks noGrp="1"/>
          </p:cNvSpPr>
          <p:nvPr>
            <p:ph type="sldNum" sz="quarter" idx="12"/>
          </p:nvPr>
        </p:nvSpPr>
        <p:spPr/>
        <p:txBody>
          <a:bodyPr/>
          <a:lstStyle/>
          <a:p>
            <a:fld id="{E40FB71B-CC77-4C54-A1B1-55F326C89BA6}" type="slidenum">
              <a:rPr lang="en-US" smtClean="0"/>
              <a:t>61</a:t>
            </a:fld>
            <a:endParaRPr lang="en-US"/>
          </a:p>
        </p:txBody>
      </p:sp>
    </p:spTree>
    <p:extLst>
      <p:ext uri="{BB962C8B-B14F-4D97-AF65-F5344CB8AC3E}">
        <p14:creationId xmlns:p14="http://schemas.microsoft.com/office/powerpoint/2010/main" val="2846505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5-960D-4EA1-B6BF-5E5955D0BBBA}"/>
              </a:ext>
            </a:extLst>
          </p:cNvPr>
          <p:cNvSpPr>
            <a:spLocks noGrp="1"/>
          </p:cNvSpPr>
          <p:nvPr>
            <p:ph type="title"/>
          </p:nvPr>
        </p:nvSpPr>
        <p:spPr/>
        <p:txBody>
          <a:bodyPr/>
          <a:lstStyle/>
          <a:p>
            <a:r>
              <a:rPr lang="he-IL"/>
              <a:t>תוצאות – סוכן גרסה 2</a:t>
            </a:r>
            <a:endParaRPr lang="en-US"/>
          </a:p>
        </p:txBody>
      </p:sp>
      <p:sp>
        <p:nvSpPr>
          <p:cNvPr id="3" name="Content Placeholder 2">
            <a:extLst>
              <a:ext uri="{FF2B5EF4-FFF2-40B4-BE49-F238E27FC236}">
                <a16:creationId xmlns:a16="http://schemas.microsoft.com/office/drawing/2014/main" id="{5CF96418-D1E1-4CAB-9345-388FE59C4BD6}"/>
              </a:ext>
            </a:extLst>
          </p:cNvPr>
          <p:cNvSpPr>
            <a:spLocks noGrp="1"/>
          </p:cNvSpPr>
          <p:nvPr>
            <p:ph idx="1"/>
          </p:nvPr>
        </p:nvSpPr>
        <p:spPr/>
        <p:txBody>
          <a:bodyPr/>
          <a:lstStyle/>
          <a:p>
            <a:r>
              <a:rPr lang="he-IL"/>
              <a:t>למרות השינוי שלכאורה לטובה, הרשת למדה ושיחקה הרבה פחות טוב</a:t>
            </a:r>
          </a:p>
          <a:p>
            <a:r>
              <a:rPr lang="he-IL"/>
              <a:t>הבעיה: פונקציית ההקטנה של 2</a:t>
            </a:r>
            <a:r>
              <a:rPr lang="en-US"/>
              <a:t>CV</a:t>
            </a:r>
            <a:r>
              <a:rPr lang="he-IL"/>
              <a:t> שינתה את הערכים ומחקה קווים</a:t>
            </a:r>
          </a:p>
          <a:p>
            <a:r>
              <a:rPr lang="he-IL"/>
              <a:t>הפתרון: יצרנו פונקציית הקטנה משלנו</a:t>
            </a:r>
          </a:p>
          <a:p>
            <a:r>
              <a:rPr lang="he-IL"/>
              <a:t>עוד פתרון: חיפשנו יותר דוגמאות ומידע על המשמעות של כל פרמטר שמשפיע על האימון ושמנו ערכים שראינו שיותר מתאימים </a:t>
            </a:r>
            <a:r>
              <a:rPr lang="he-IL" b="1"/>
              <a:t>(לראות אם מתאים לשים)</a:t>
            </a:r>
            <a:endParaRPr lang="en-US"/>
          </a:p>
        </p:txBody>
      </p:sp>
      <p:sp>
        <p:nvSpPr>
          <p:cNvPr id="5" name="מציין מיקום של מספר שקופית 4">
            <a:extLst>
              <a:ext uri="{FF2B5EF4-FFF2-40B4-BE49-F238E27FC236}">
                <a16:creationId xmlns:a16="http://schemas.microsoft.com/office/drawing/2014/main" id="{F581ADAF-C357-4EC9-BFF2-CA450D7C3CD6}"/>
              </a:ext>
            </a:extLst>
          </p:cNvPr>
          <p:cNvSpPr>
            <a:spLocks noGrp="1"/>
          </p:cNvSpPr>
          <p:nvPr>
            <p:ph type="sldNum" sz="quarter" idx="12"/>
          </p:nvPr>
        </p:nvSpPr>
        <p:spPr/>
        <p:txBody>
          <a:bodyPr/>
          <a:lstStyle/>
          <a:p>
            <a:fld id="{E40FB71B-CC77-4C54-A1B1-55F326C89BA6}" type="slidenum">
              <a:rPr lang="en-US" smtClean="0"/>
              <a:t>62</a:t>
            </a:fld>
            <a:endParaRPr lang="en-US"/>
          </a:p>
        </p:txBody>
      </p:sp>
    </p:spTree>
    <p:extLst>
      <p:ext uri="{BB962C8B-B14F-4D97-AF65-F5344CB8AC3E}">
        <p14:creationId xmlns:p14="http://schemas.microsoft.com/office/powerpoint/2010/main" val="387599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FF5C-CB80-4FC7-AA0B-D15261A8F7F5}"/>
              </a:ext>
            </a:extLst>
          </p:cNvPr>
          <p:cNvSpPr>
            <a:spLocks noGrp="1"/>
          </p:cNvSpPr>
          <p:nvPr>
            <p:ph type="title"/>
          </p:nvPr>
        </p:nvSpPr>
        <p:spPr/>
        <p:txBody>
          <a:bodyPr/>
          <a:lstStyle/>
          <a:p>
            <a:r>
              <a:rPr lang="he-IL"/>
              <a:t>סרטונים של הרשתות שמתאמנות עכשיו</a:t>
            </a:r>
            <a:endParaRPr lang="en-US"/>
          </a:p>
        </p:txBody>
      </p:sp>
      <p:sp>
        <p:nvSpPr>
          <p:cNvPr id="3" name="Content Placeholder 2">
            <a:extLst>
              <a:ext uri="{FF2B5EF4-FFF2-40B4-BE49-F238E27FC236}">
                <a16:creationId xmlns:a16="http://schemas.microsoft.com/office/drawing/2014/main" id="{FCD348EA-1452-44E5-9866-F60C6F8A3769}"/>
              </a:ext>
            </a:extLst>
          </p:cNvPr>
          <p:cNvSpPr>
            <a:spLocks noGrp="1"/>
          </p:cNvSpPr>
          <p:nvPr>
            <p:ph idx="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A1A1EB2B-C963-4C08-9A3D-19E6439321A5}"/>
              </a:ext>
            </a:extLst>
          </p:cNvPr>
          <p:cNvSpPr>
            <a:spLocks noGrp="1"/>
          </p:cNvSpPr>
          <p:nvPr>
            <p:ph type="sldNum" sz="quarter" idx="12"/>
          </p:nvPr>
        </p:nvSpPr>
        <p:spPr/>
        <p:txBody>
          <a:bodyPr/>
          <a:lstStyle/>
          <a:p>
            <a:fld id="{E40FB71B-CC77-4C54-A1B1-55F326C89BA6}" type="slidenum">
              <a:rPr lang="en-US" smtClean="0"/>
              <a:t>63</a:t>
            </a:fld>
            <a:endParaRPr lang="en-US"/>
          </a:p>
        </p:txBody>
      </p:sp>
    </p:spTree>
    <p:extLst>
      <p:ext uri="{BB962C8B-B14F-4D97-AF65-F5344CB8AC3E}">
        <p14:creationId xmlns:p14="http://schemas.microsoft.com/office/powerpoint/2010/main" val="2460043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A7F-0577-4B55-BD10-1C800D6EEC9B}"/>
              </a:ext>
            </a:extLst>
          </p:cNvPr>
          <p:cNvSpPr>
            <a:spLocks noGrp="1"/>
          </p:cNvSpPr>
          <p:nvPr>
            <p:ph type="title"/>
          </p:nvPr>
        </p:nvSpPr>
        <p:spPr/>
        <p:txBody>
          <a:bodyPr/>
          <a:lstStyle/>
          <a:p>
            <a:r>
              <a:rPr lang="he-IL"/>
              <a:t>תוצאות – סוכן גרסה 3 </a:t>
            </a:r>
            <a:r>
              <a:rPr lang="he-IL">
                <a:solidFill>
                  <a:srgbClr val="FF0000"/>
                </a:solidFill>
              </a:rPr>
              <a:t>(</a:t>
            </a:r>
            <a:r>
              <a:rPr lang="en-US">
                <a:solidFill>
                  <a:srgbClr val="FF0000"/>
                </a:solidFill>
              </a:rPr>
              <a:t>EXP3</a:t>
            </a:r>
            <a:r>
              <a:rPr lang="he-IL">
                <a:solidFill>
                  <a:srgbClr val="FF0000"/>
                </a:solidFill>
              </a:rPr>
              <a:t>)</a:t>
            </a:r>
            <a:endParaRPr lang="en-US">
              <a:solidFill>
                <a:srgbClr val="FF0000"/>
              </a:solidFill>
            </a:endParaRPr>
          </a:p>
        </p:txBody>
      </p:sp>
      <p:sp>
        <p:nvSpPr>
          <p:cNvPr id="3" name="Content Placeholder 2">
            <a:extLst>
              <a:ext uri="{FF2B5EF4-FFF2-40B4-BE49-F238E27FC236}">
                <a16:creationId xmlns:a16="http://schemas.microsoft.com/office/drawing/2014/main" id="{50F31065-E0DA-4B46-8943-8FF29745B076}"/>
              </a:ext>
            </a:extLst>
          </p:cNvPr>
          <p:cNvSpPr>
            <a:spLocks noGrp="1"/>
          </p:cNvSpPr>
          <p:nvPr>
            <p:ph idx="1"/>
          </p:nvPr>
        </p:nvSpPr>
        <p:spPr/>
        <p:txBody>
          <a:bodyPr/>
          <a:lstStyle/>
          <a:p>
            <a:r>
              <a:rPr lang="he-IL"/>
              <a:t>הרשת למדה לשחק עם עצמה בצורה מצוינת ו</a:t>
            </a:r>
            <a:r>
              <a:rPr lang="he-IL" b="1"/>
              <a:t>הרבה </a:t>
            </a:r>
            <a:r>
              <a:rPr lang="he-IL"/>
              <a:t>יותר מהירה</a:t>
            </a:r>
          </a:p>
          <a:p>
            <a:r>
              <a:rPr lang="he-IL"/>
              <a:t>בנוסף, היא גם משחקת ברמה סבירה נגד שחקנים נוספים</a:t>
            </a:r>
          </a:p>
          <a:p>
            <a:r>
              <a:rPr lang="he-IL"/>
              <a:t>לכאורה, היא מספיק טובה לתוצר </a:t>
            </a:r>
            <a:r>
              <a:rPr lang="he-IL" err="1"/>
              <a:t>לסמו"פ</a:t>
            </a:r>
            <a:r>
              <a:rPr lang="he-IL"/>
              <a:t> </a:t>
            </a:r>
          </a:p>
          <a:p>
            <a:r>
              <a:rPr lang="he-IL"/>
              <a:t>הבעיה: אפשר להביא תוצר יותר טוב </a:t>
            </a:r>
            <a:r>
              <a:rPr lang="he-IL" err="1"/>
              <a:t>לסמו"פ</a:t>
            </a:r>
            <a:endParaRPr lang="he-IL"/>
          </a:p>
          <a:p>
            <a:pPr marL="0" indent="0">
              <a:buNone/>
            </a:pPr>
            <a:endParaRPr lang="he-IL"/>
          </a:p>
          <a:p>
            <a:endParaRPr lang="he-IL"/>
          </a:p>
          <a:p>
            <a:endParaRPr lang="he-IL"/>
          </a:p>
          <a:p>
            <a:endParaRPr lang="he-IL"/>
          </a:p>
        </p:txBody>
      </p:sp>
      <p:sp>
        <p:nvSpPr>
          <p:cNvPr id="5" name="מציין מיקום של מספר שקופית 4">
            <a:extLst>
              <a:ext uri="{FF2B5EF4-FFF2-40B4-BE49-F238E27FC236}">
                <a16:creationId xmlns:a16="http://schemas.microsoft.com/office/drawing/2014/main" id="{C7618B77-F142-4722-9790-B1B68AA18513}"/>
              </a:ext>
            </a:extLst>
          </p:cNvPr>
          <p:cNvSpPr>
            <a:spLocks noGrp="1"/>
          </p:cNvSpPr>
          <p:nvPr>
            <p:ph type="sldNum" sz="quarter" idx="12"/>
          </p:nvPr>
        </p:nvSpPr>
        <p:spPr/>
        <p:txBody>
          <a:bodyPr/>
          <a:lstStyle/>
          <a:p>
            <a:fld id="{E40FB71B-CC77-4C54-A1B1-55F326C89BA6}" type="slidenum">
              <a:rPr lang="en-US" smtClean="0"/>
              <a:t>64</a:t>
            </a:fld>
            <a:endParaRPr lang="en-US"/>
          </a:p>
        </p:txBody>
      </p:sp>
    </p:spTree>
    <p:extLst>
      <p:ext uri="{BB962C8B-B14F-4D97-AF65-F5344CB8AC3E}">
        <p14:creationId xmlns:p14="http://schemas.microsoft.com/office/powerpoint/2010/main" val="3928843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A9CB-60E9-4D70-8C77-0BE80E5FCA78}"/>
              </a:ext>
            </a:extLst>
          </p:cNvPr>
          <p:cNvSpPr>
            <a:spLocks noGrp="1"/>
          </p:cNvSpPr>
          <p:nvPr>
            <p:ph type="title"/>
          </p:nvPr>
        </p:nvSpPr>
        <p:spPr/>
        <p:txBody>
          <a:bodyPr/>
          <a:lstStyle/>
          <a:p>
            <a:r>
              <a:rPr lang="he-IL"/>
              <a:t>מקצה שיפורים – סוכן גרסה 4</a:t>
            </a:r>
            <a:endParaRPr lang="en-US"/>
          </a:p>
        </p:txBody>
      </p:sp>
      <p:sp>
        <p:nvSpPr>
          <p:cNvPr id="3" name="Content Placeholder 2">
            <a:extLst>
              <a:ext uri="{FF2B5EF4-FFF2-40B4-BE49-F238E27FC236}">
                <a16:creationId xmlns:a16="http://schemas.microsoft.com/office/drawing/2014/main" id="{F5291526-5E11-490B-8AA6-A866575E6E10}"/>
              </a:ext>
            </a:extLst>
          </p:cNvPr>
          <p:cNvSpPr>
            <a:spLocks noGrp="1"/>
          </p:cNvSpPr>
          <p:nvPr>
            <p:ph idx="1"/>
          </p:nvPr>
        </p:nvSpPr>
        <p:spPr/>
        <p:txBody>
          <a:bodyPr vert="horz" lIns="91440" tIns="45720" rIns="91440" bIns="45720" rtlCol="0" anchor="t">
            <a:normAutofit/>
          </a:bodyPr>
          <a:lstStyle/>
          <a:p>
            <a:r>
              <a:rPr lang="he-IL">
                <a:cs typeface="Arial"/>
              </a:rPr>
              <a:t>כדי לתת לרשת מושג לא רק איפה נמצא השחקן אלא גם באיזה זווית הוא פונה </a:t>
            </a:r>
            <a:r>
              <a:rPr lang="he-IL" b="1">
                <a:solidFill>
                  <a:srgbClr val="FF0000"/>
                </a:solidFill>
                <a:cs typeface="Arial"/>
              </a:rPr>
              <a:t>להמשיך את ההסבר</a:t>
            </a:r>
            <a:endParaRPr lang="he-IL">
              <a:solidFill>
                <a:srgbClr val="FF0000"/>
              </a:solidFill>
            </a:endParaRPr>
          </a:p>
        </p:txBody>
      </p:sp>
      <p:sp>
        <p:nvSpPr>
          <p:cNvPr id="5" name="מציין מיקום של מספר שקופית 4">
            <a:extLst>
              <a:ext uri="{FF2B5EF4-FFF2-40B4-BE49-F238E27FC236}">
                <a16:creationId xmlns:a16="http://schemas.microsoft.com/office/drawing/2014/main" id="{2C55AC73-2F6C-43C4-B60C-2D4C1748F240}"/>
              </a:ext>
            </a:extLst>
          </p:cNvPr>
          <p:cNvSpPr>
            <a:spLocks noGrp="1"/>
          </p:cNvSpPr>
          <p:nvPr>
            <p:ph type="sldNum" sz="quarter" idx="12"/>
          </p:nvPr>
        </p:nvSpPr>
        <p:spPr/>
        <p:txBody>
          <a:bodyPr/>
          <a:lstStyle/>
          <a:p>
            <a:fld id="{E40FB71B-CC77-4C54-A1B1-55F326C89BA6}" type="slidenum">
              <a:rPr lang="en-US" smtClean="0"/>
              <a:t>65</a:t>
            </a:fld>
            <a:endParaRPr lang="en-US"/>
          </a:p>
        </p:txBody>
      </p:sp>
    </p:spTree>
    <p:extLst>
      <p:ext uri="{BB962C8B-B14F-4D97-AF65-F5344CB8AC3E}">
        <p14:creationId xmlns:p14="http://schemas.microsoft.com/office/powerpoint/2010/main" val="933443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26F4-DA8C-4548-A852-12EE7ECCAFFA}"/>
              </a:ext>
            </a:extLst>
          </p:cNvPr>
          <p:cNvSpPr>
            <a:spLocks noGrp="1"/>
          </p:cNvSpPr>
          <p:nvPr>
            <p:ph type="title"/>
          </p:nvPr>
        </p:nvSpPr>
        <p:spPr/>
        <p:txBody>
          <a:bodyPr/>
          <a:lstStyle/>
          <a:p>
            <a:r>
              <a:rPr lang="he-IL"/>
              <a:t>תוצאות – סוכן גרסה 3</a:t>
            </a:r>
            <a:endParaRPr lang="en-US"/>
          </a:p>
        </p:txBody>
      </p:sp>
      <p:sp>
        <p:nvSpPr>
          <p:cNvPr id="3" name="Content Placeholder 2">
            <a:extLst>
              <a:ext uri="{FF2B5EF4-FFF2-40B4-BE49-F238E27FC236}">
                <a16:creationId xmlns:a16="http://schemas.microsoft.com/office/drawing/2014/main" id="{97466209-477A-4F9B-9B77-53EE7EBEA48F}"/>
              </a:ext>
            </a:extLst>
          </p:cNvPr>
          <p:cNvSpPr>
            <a:spLocks noGrp="1"/>
          </p:cNvSpPr>
          <p:nvPr>
            <p:ph idx="1"/>
          </p:nvPr>
        </p:nvSpPr>
        <p:spPr/>
        <p:txBody>
          <a:bodyPr/>
          <a:lstStyle/>
          <a:p>
            <a:r>
              <a:rPr lang="he-IL" b="1">
                <a:solidFill>
                  <a:srgbClr val="FF0000"/>
                </a:solidFill>
              </a:rPr>
              <a:t>כאן זה התוצאות וההישגים של הרשתות שאנחנו מאמנים עכשיו- אם יעבוד מה שרץ על תלפיות נשים אותו אחרת נשים ונגיד שהחלטנו ללכת על הרשת הטובה מההתחלה ולאמן אותה נגד שחקנים למרות הזמן חישוב, פשוט הרצנו על </a:t>
            </a:r>
            <a:r>
              <a:rPr lang="he-IL" b="1" err="1">
                <a:solidFill>
                  <a:srgbClr val="FF0000"/>
                </a:solidFill>
              </a:rPr>
              <a:t>המשחבים</a:t>
            </a:r>
            <a:r>
              <a:rPr lang="he-IL" b="1">
                <a:solidFill>
                  <a:srgbClr val="FF0000"/>
                </a:solidFill>
              </a:rPr>
              <a:t> של תלפיות וראינו שזה דווקא לומד טוב כי רצינו להגיע למטרה שלנו והיו לנו עוד הרבה דברים שיכולנו לנסות</a:t>
            </a:r>
            <a:endParaRPr lang="en-US" b="1">
              <a:solidFill>
                <a:srgbClr val="FF0000"/>
              </a:solidFill>
            </a:endParaRPr>
          </a:p>
          <a:p>
            <a:endParaRPr lang="en-US"/>
          </a:p>
        </p:txBody>
      </p:sp>
      <p:sp>
        <p:nvSpPr>
          <p:cNvPr id="5" name="מציין מיקום של מספר שקופית 4">
            <a:extLst>
              <a:ext uri="{FF2B5EF4-FFF2-40B4-BE49-F238E27FC236}">
                <a16:creationId xmlns:a16="http://schemas.microsoft.com/office/drawing/2014/main" id="{699FF127-E062-40DE-9393-EA59C10C0C34}"/>
              </a:ext>
            </a:extLst>
          </p:cNvPr>
          <p:cNvSpPr>
            <a:spLocks noGrp="1"/>
          </p:cNvSpPr>
          <p:nvPr>
            <p:ph type="sldNum" sz="quarter" idx="12"/>
          </p:nvPr>
        </p:nvSpPr>
        <p:spPr/>
        <p:txBody>
          <a:bodyPr/>
          <a:lstStyle/>
          <a:p>
            <a:fld id="{E40FB71B-CC77-4C54-A1B1-55F326C89BA6}" type="slidenum">
              <a:rPr lang="en-US" smtClean="0"/>
              <a:t>66</a:t>
            </a:fld>
            <a:endParaRPr lang="en-US"/>
          </a:p>
        </p:txBody>
      </p:sp>
    </p:spTree>
    <p:extLst>
      <p:ext uri="{BB962C8B-B14F-4D97-AF65-F5344CB8AC3E}">
        <p14:creationId xmlns:p14="http://schemas.microsoft.com/office/powerpoint/2010/main" val="1672394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p:txBody>
          <a:bodyPr/>
          <a:lstStyle/>
          <a:p>
            <a:r>
              <a:rPr lang="he-IL"/>
              <a:t>מסקנות</a:t>
            </a:r>
            <a:endParaRPr lang="en-US"/>
          </a:p>
        </p:txBody>
      </p:sp>
      <p:sp>
        <p:nvSpPr>
          <p:cNvPr id="3" name="Content Placeholder 2">
            <a:extLst>
              <a:ext uri="{FF2B5EF4-FFF2-40B4-BE49-F238E27FC236}">
                <a16:creationId xmlns:a16="http://schemas.microsoft.com/office/drawing/2014/main" id="{0D13306E-6FF3-44DF-BD7C-961C26843E9A}"/>
              </a:ext>
            </a:extLst>
          </p:cNvPr>
          <p:cNvSpPr>
            <a:spLocks noGrp="1"/>
          </p:cNvSpPr>
          <p:nvPr>
            <p:ph idx="1"/>
          </p:nvPr>
        </p:nvSpPr>
        <p:spPr/>
        <p:txBody>
          <a:bodyPr/>
          <a:lstStyle/>
          <a:p>
            <a:r>
              <a:rPr lang="he-IL"/>
              <a:t>כאן נשים את הלקחים העיקריים </a:t>
            </a:r>
            <a:r>
              <a:rPr lang="he-IL" err="1"/>
              <a:t>מהסמו"פ</a:t>
            </a:r>
            <a:r>
              <a:rPr lang="he-IL"/>
              <a:t> (מהניתן להסיק מכך על שיטת המשחק האופטימלית, על תכנון רשתות שישמשו כשחקנים במשחקים וכו')</a:t>
            </a:r>
            <a:endParaRPr lang="en-US"/>
          </a:p>
        </p:txBody>
      </p:sp>
      <p:sp>
        <p:nvSpPr>
          <p:cNvPr id="5" name="מציין מיקום של מספר שקופית 4">
            <a:extLst>
              <a:ext uri="{FF2B5EF4-FFF2-40B4-BE49-F238E27FC236}">
                <a16:creationId xmlns:a16="http://schemas.microsoft.com/office/drawing/2014/main" id="{7E8C7CCD-F266-4578-9A33-205967DB3BB2}"/>
              </a:ext>
            </a:extLst>
          </p:cNvPr>
          <p:cNvSpPr>
            <a:spLocks noGrp="1"/>
          </p:cNvSpPr>
          <p:nvPr>
            <p:ph type="sldNum" sz="quarter" idx="12"/>
          </p:nvPr>
        </p:nvSpPr>
        <p:spPr/>
        <p:txBody>
          <a:bodyPr/>
          <a:lstStyle/>
          <a:p>
            <a:fld id="{E40FB71B-CC77-4C54-A1B1-55F326C89BA6}" type="slidenum">
              <a:rPr lang="en-US" smtClean="0"/>
              <a:t>67</a:t>
            </a:fld>
            <a:endParaRPr lang="en-US"/>
          </a:p>
        </p:txBody>
      </p:sp>
    </p:spTree>
    <p:extLst>
      <p:ext uri="{BB962C8B-B14F-4D97-AF65-F5344CB8AC3E}">
        <p14:creationId xmlns:p14="http://schemas.microsoft.com/office/powerpoint/2010/main" val="3954850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3B3D-946F-4C4A-8DCF-1D8639362244}"/>
              </a:ext>
            </a:extLst>
          </p:cNvPr>
          <p:cNvSpPr>
            <a:spLocks noGrp="1"/>
          </p:cNvSpPr>
          <p:nvPr>
            <p:ph type="title"/>
          </p:nvPr>
        </p:nvSpPr>
        <p:spPr/>
        <p:txBody>
          <a:bodyPr/>
          <a:lstStyle/>
          <a:p>
            <a:r>
              <a:rPr lang="he-IL"/>
              <a:t>הסוף – תודה רבה על ההקשבה</a:t>
            </a:r>
            <a:endParaRPr lang="en-US"/>
          </a:p>
        </p:txBody>
      </p:sp>
      <p:sp>
        <p:nvSpPr>
          <p:cNvPr id="3" name="Content Placeholder 2">
            <a:extLst>
              <a:ext uri="{FF2B5EF4-FFF2-40B4-BE49-F238E27FC236}">
                <a16:creationId xmlns:a16="http://schemas.microsoft.com/office/drawing/2014/main" id="{EE998F83-F7F6-4A08-BD53-269A51570FD0}"/>
              </a:ext>
            </a:extLst>
          </p:cNvPr>
          <p:cNvSpPr>
            <a:spLocks noGrp="1"/>
          </p:cNvSpPr>
          <p:nvPr>
            <p:ph idx="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B8D5ACB0-1C0B-4E8A-A1F3-DDF4C6992993}"/>
              </a:ext>
            </a:extLst>
          </p:cNvPr>
          <p:cNvSpPr>
            <a:spLocks noGrp="1"/>
          </p:cNvSpPr>
          <p:nvPr>
            <p:ph type="sldNum" sz="quarter" idx="12"/>
          </p:nvPr>
        </p:nvSpPr>
        <p:spPr/>
        <p:txBody>
          <a:bodyPr/>
          <a:lstStyle/>
          <a:p>
            <a:fld id="{E40FB71B-CC77-4C54-A1B1-55F326C89BA6}" type="slidenum">
              <a:rPr lang="en-US" smtClean="0"/>
              <a:t>68</a:t>
            </a:fld>
            <a:endParaRPr lang="en-US"/>
          </a:p>
        </p:txBody>
      </p:sp>
    </p:spTree>
    <p:extLst>
      <p:ext uri="{BB962C8B-B14F-4D97-AF65-F5344CB8AC3E}">
        <p14:creationId xmlns:p14="http://schemas.microsoft.com/office/powerpoint/2010/main" val="70973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8009-DC7C-4168-9A2D-0CA9E021E0F3}"/>
              </a:ext>
            </a:extLst>
          </p:cNvPr>
          <p:cNvSpPr>
            <a:spLocks noGrp="1"/>
          </p:cNvSpPr>
          <p:nvPr>
            <p:ph type="title"/>
          </p:nvPr>
        </p:nvSpPr>
        <p:spPr>
          <a:xfrm>
            <a:off x="1141413" y="618518"/>
            <a:ext cx="9905998" cy="1478570"/>
          </a:xfrm>
        </p:spPr>
        <p:txBody>
          <a:bodyPr>
            <a:normAutofit/>
          </a:bodyPr>
          <a:lstStyle/>
          <a:p>
            <a:r>
              <a:rPr lang="he-IL"/>
              <a:t>סביבה</a:t>
            </a:r>
            <a:endParaRPr lang="en-US"/>
          </a:p>
        </p:txBody>
      </p:sp>
      <p:sp>
        <p:nvSpPr>
          <p:cNvPr id="7" name="Freeform: Shape 6">
            <a:extLst>
              <a:ext uri="{FF2B5EF4-FFF2-40B4-BE49-F238E27FC236}">
                <a16:creationId xmlns:a16="http://schemas.microsoft.com/office/drawing/2014/main" id="{C8BB282E-0D96-4551-A19C-5CDFE1822DB2}"/>
              </a:ext>
            </a:extLst>
          </p:cNvPr>
          <p:cNvSpPr/>
          <p:nvPr/>
        </p:nvSpPr>
        <p:spPr>
          <a:xfrm>
            <a:off x="569454" y="2606055"/>
            <a:ext cx="5293224" cy="1077301"/>
          </a:xfrm>
          <a:custGeom>
            <a:avLst/>
            <a:gdLst>
              <a:gd name="connsiteX0" fmla="*/ 0 w 7350384"/>
              <a:gd name="connsiteY0" fmla="*/ 0 h 1077300"/>
              <a:gd name="connsiteX1" fmla="*/ 7350384 w 7350384"/>
              <a:gd name="connsiteY1" fmla="*/ 0 h 1077300"/>
              <a:gd name="connsiteX2" fmla="*/ 7350384 w 7350384"/>
              <a:gd name="connsiteY2" fmla="*/ 1077300 h 1077300"/>
              <a:gd name="connsiteX3" fmla="*/ 0 w 7350384"/>
              <a:gd name="connsiteY3" fmla="*/ 1077300 h 1077300"/>
              <a:gd name="connsiteX4" fmla="*/ 0 w 7350384"/>
              <a:gd name="connsiteY4" fmla="*/ 0 h 107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0384" h="1077300">
                <a:moveTo>
                  <a:pt x="0" y="0"/>
                </a:moveTo>
                <a:lnTo>
                  <a:pt x="7350384" y="0"/>
                </a:lnTo>
                <a:lnTo>
                  <a:pt x="7350384" y="1077300"/>
                </a:lnTo>
                <a:lnTo>
                  <a:pt x="0" y="1077300"/>
                </a:lnTo>
                <a:lnTo>
                  <a:pt x="0" y="0"/>
                </a:lnTo>
                <a:close/>
              </a:path>
            </a:pathLst>
          </a:custGeom>
        </p:spPr>
        <p:style>
          <a:lnRef idx="1">
            <a:schemeClr val="accent2">
              <a:hueOff val="-1385941"/>
              <a:satOff val="-4927"/>
              <a:lumOff val="9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0471" tIns="374904" rIns="570471" bIns="128016" numCol="1" spcCol="1270" anchor="t" anchorCtr="0">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הפעולות האפשריות שהשחקן יכול לקחת בכל רגע נתון</a:t>
            </a:r>
            <a:endParaRPr kumimoji="0" lang="en-US"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mn-cs"/>
            </a:endParaRPr>
          </a:p>
        </p:txBody>
      </p:sp>
      <p:sp>
        <p:nvSpPr>
          <p:cNvPr id="8" name="Freeform: Shape 7">
            <a:extLst>
              <a:ext uri="{FF2B5EF4-FFF2-40B4-BE49-F238E27FC236}">
                <a16:creationId xmlns:a16="http://schemas.microsoft.com/office/drawing/2014/main" id="{FE87CA23-DBD9-4355-ABAE-B546622BBE3C}"/>
              </a:ext>
            </a:extLst>
          </p:cNvPr>
          <p:cNvSpPr/>
          <p:nvPr/>
        </p:nvSpPr>
        <p:spPr>
          <a:xfrm>
            <a:off x="834315" y="1789576"/>
            <a:ext cx="4919872" cy="1077300"/>
          </a:xfrm>
          <a:custGeom>
            <a:avLst/>
            <a:gdLst>
              <a:gd name="connsiteX0" fmla="*/ 0 w 5145268"/>
              <a:gd name="connsiteY0" fmla="*/ 88562 h 531360"/>
              <a:gd name="connsiteX1" fmla="*/ 88562 w 5145268"/>
              <a:gd name="connsiteY1" fmla="*/ 0 h 531360"/>
              <a:gd name="connsiteX2" fmla="*/ 5056706 w 5145268"/>
              <a:gd name="connsiteY2" fmla="*/ 0 h 531360"/>
              <a:gd name="connsiteX3" fmla="*/ 5145268 w 5145268"/>
              <a:gd name="connsiteY3" fmla="*/ 88562 h 531360"/>
              <a:gd name="connsiteX4" fmla="*/ 5145268 w 5145268"/>
              <a:gd name="connsiteY4" fmla="*/ 442798 h 531360"/>
              <a:gd name="connsiteX5" fmla="*/ 5056706 w 5145268"/>
              <a:gd name="connsiteY5" fmla="*/ 531360 h 531360"/>
              <a:gd name="connsiteX6" fmla="*/ 88562 w 5145268"/>
              <a:gd name="connsiteY6" fmla="*/ 531360 h 531360"/>
              <a:gd name="connsiteX7" fmla="*/ 0 w 5145268"/>
              <a:gd name="connsiteY7" fmla="*/ 442798 h 531360"/>
              <a:gd name="connsiteX8" fmla="*/ 0 w 514526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5268" h="531360">
                <a:moveTo>
                  <a:pt x="0" y="88562"/>
                </a:moveTo>
                <a:cubicBezTo>
                  <a:pt x="0" y="39651"/>
                  <a:pt x="39651" y="0"/>
                  <a:pt x="88562" y="0"/>
                </a:cubicBezTo>
                <a:lnTo>
                  <a:pt x="5056706" y="0"/>
                </a:lnTo>
                <a:cubicBezTo>
                  <a:pt x="5105617" y="0"/>
                  <a:pt x="5145268" y="39651"/>
                  <a:pt x="5145268" y="88562"/>
                </a:cubicBezTo>
                <a:lnTo>
                  <a:pt x="5145268" y="442798"/>
                </a:lnTo>
                <a:cubicBezTo>
                  <a:pt x="5145268" y="491709"/>
                  <a:pt x="5105617" y="531360"/>
                  <a:pt x="5056706" y="531360"/>
                </a:cubicBezTo>
                <a:lnTo>
                  <a:pt x="88562" y="531360"/>
                </a:lnTo>
                <a:cubicBezTo>
                  <a:pt x="39651" y="531360"/>
                  <a:pt x="0" y="491709"/>
                  <a:pt x="0" y="442798"/>
                </a:cubicBezTo>
                <a:lnTo>
                  <a:pt x="0" y="88562"/>
                </a:lnTo>
                <a:close/>
              </a:path>
            </a:pathLst>
          </a:custGeom>
          <a:solidFill>
            <a:srgbClr val="00B050"/>
          </a:solidFill>
        </p:spPr>
        <p:style>
          <a:lnRef idx="0">
            <a:schemeClr val="lt1">
              <a:hueOff val="0"/>
              <a:satOff val="0"/>
              <a:lumOff val="0"/>
              <a:alphaOff val="0"/>
            </a:schemeClr>
          </a:lnRef>
          <a:fillRef idx="3">
            <a:schemeClr val="accent2">
              <a:hueOff val="-1385941"/>
              <a:satOff val="-4927"/>
              <a:lumOff val="982"/>
              <a:alphaOff val="0"/>
            </a:schemeClr>
          </a:fillRef>
          <a:effectRef idx="2">
            <a:schemeClr val="accent2">
              <a:hueOff val="-1385941"/>
              <a:satOff val="-4927"/>
              <a:lumOff val="982"/>
              <a:alphaOff val="0"/>
            </a:schemeClr>
          </a:effectRef>
          <a:fontRef idx="minor">
            <a:schemeClr val="lt1"/>
          </a:fontRef>
        </p:style>
        <p:txBody>
          <a:bodyPr spcFirstLastPara="0" vert="horz" wrap="square" lIns="220418" tIns="25939" rIns="220418" bIns="25939" numCol="1" spcCol="1270" anchor="ctr"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Action space</a:t>
            </a:r>
            <a:r>
              <a:rPr kumimoji="0" lang="he-IL" sz="2400" b="0" i="0" u="none" strike="noStrike" kern="1200" cap="none" spc="0" normalizeH="0" baseline="0" noProof="0">
                <a:ln>
                  <a:noFill/>
                </a:ln>
                <a:solidFill>
                  <a:prstClr val="white"/>
                </a:solidFill>
                <a:effectLst/>
                <a:uLnTx/>
                <a:uFillTx/>
                <a:latin typeface="Tw Cen MT" panose="020B0602020104020603"/>
                <a:ea typeface="+mn-ea"/>
                <a:cs typeface="Arial" panose="020B0604020202020204" pitchFamily="34" charset="0"/>
              </a:rPr>
              <a:t> (</a:t>
            </a: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AS</a:t>
            </a:r>
            <a:r>
              <a:rPr kumimoji="0" lang="he-IL" sz="2400" b="0" i="0" u="none" strike="noStrike" kern="1200" cap="none" spc="0" normalizeH="0" baseline="0" noProof="0">
                <a:ln>
                  <a:noFill/>
                </a:ln>
                <a:solidFill>
                  <a:prstClr val="white"/>
                </a:solidFill>
                <a:effectLst/>
                <a:uLnTx/>
                <a:uFillTx/>
                <a:latin typeface="Tw Cen MT" panose="020B0602020104020603"/>
                <a:ea typeface="+mn-ea"/>
                <a:cs typeface="Arial" panose="020B0604020202020204" pitchFamily="34" charset="0"/>
              </a:rPr>
              <a:t>)</a:t>
            </a:r>
            <a:endPar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Freeform: Shape 8">
            <a:extLst>
              <a:ext uri="{FF2B5EF4-FFF2-40B4-BE49-F238E27FC236}">
                <a16:creationId xmlns:a16="http://schemas.microsoft.com/office/drawing/2014/main" id="{3F3BEB54-47A1-49F7-9754-A4D4CE941D66}"/>
              </a:ext>
            </a:extLst>
          </p:cNvPr>
          <p:cNvSpPr/>
          <p:nvPr/>
        </p:nvSpPr>
        <p:spPr>
          <a:xfrm>
            <a:off x="6553200" y="5008802"/>
            <a:ext cx="5293224" cy="1417398"/>
          </a:xfrm>
          <a:custGeom>
            <a:avLst/>
            <a:gdLst>
              <a:gd name="connsiteX0" fmla="*/ 0 w 7350384"/>
              <a:gd name="connsiteY0" fmla="*/ 0 h 1077300"/>
              <a:gd name="connsiteX1" fmla="*/ 7350384 w 7350384"/>
              <a:gd name="connsiteY1" fmla="*/ 0 h 1077300"/>
              <a:gd name="connsiteX2" fmla="*/ 7350384 w 7350384"/>
              <a:gd name="connsiteY2" fmla="*/ 1077300 h 1077300"/>
              <a:gd name="connsiteX3" fmla="*/ 0 w 7350384"/>
              <a:gd name="connsiteY3" fmla="*/ 1077300 h 1077300"/>
              <a:gd name="connsiteX4" fmla="*/ 0 w 7350384"/>
              <a:gd name="connsiteY4" fmla="*/ 0 h 107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0384" h="1077300">
                <a:moveTo>
                  <a:pt x="0" y="0"/>
                </a:moveTo>
                <a:lnTo>
                  <a:pt x="7350384" y="0"/>
                </a:lnTo>
                <a:lnTo>
                  <a:pt x="7350384" y="1077300"/>
                </a:lnTo>
                <a:lnTo>
                  <a:pt x="0" y="1077300"/>
                </a:lnTo>
                <a:lnTo>
                  <a:pt x="0" y="0"/>
                </a:lnTo>
                <a:close/>
              </a:path>
            </a:pathLst>
          </a:custGeom>
        </p:spPr>
        <p:style>
          <a:lnRef idx="1">
            <a:schemeClr val="accent2">
              <a:hueOff val="-1385941"/>
              <a:satOff val="-4927"/>
              <a:lumOff val="9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0471" tIns="374904" rIns="570471" bIns="128016" numCol="1" spcCol="1270" anchor="t" anchorCtr="0">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ניתן לעזור לסוכן על ידי עיבוד מקדים של המידע</a:t>
            </a:r>
            <a:r>
              <a:rPr kumimoji="0" lang="he-IL" sz="2000" b="0" i="0" u="none" strike="noStrike" kern="1200" cap="none" spc="0" normalizeH="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 לפני שליחתו אליו</a:t>
            </a:r>
            <a:endParaRPr kumimoji="0" lang="en-US"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mn-cs"/>
            </a:endParaRPr>
          </a:p>
        </p:txBody>
      </p:sp>
      <p:sp>
        <p:nvSpPr>
          <p:cNvPr id="11" name="Freeform: Shape 10">
            <a:extLst>
              <a:ext uri="{FF2B5EF4-FFF2-40B4-BE49-F238E27FC236}">
                <a16:creationId xmlns:a16="http://schemas.microsoft.com/office/drawing/2014/main" id="{910465D5-1E5A-4F88-B3EA-A5CAC308F9FD}"/>
              </a:ext>
            </a:extLst>
          </p:cNvPr>
          <p:cNvSpPr/>
          <p:nvPr/>
        </p:nvSpPr>
        <p:spPr>
          <a:xfrm>
            <a:off x="6818061" y="4192323"/>
            <a:ext cx="4919872" cy="1077300"/>
          </a:xfrm>
          <a:custGeom>
            <a:avLst/>
            <a:gdLst>
              <a:gd name="connsiteX0" fmla="*/ 0 w 5145268"/>
              <a:gd name="connsiteY0" fmla="*/ 88562 h 531360"/>
              <a:gd name="connsiteX1" fmla="*/ 88562 w 5145268"/>
              <a:gd name="connsiteY1" fmla="*/ 0 h 531360"/>
              <a:gd name="connsiteX2" fmla="*/ 5056706 w 5145268"/>
              <a:gd name="connsiteY2" fmla="*/ 0 h 531360"/>
              <a:gd name="connsiteX3" fmla="*/ 5145268 w 5145268"/>
              <a:gd name="connsiteY3" fmla="*/ 88562 h 531360"/>
              <a:gd name="connsiteX4" fmla="*/ 5145268 w 5145268"/>
              <a:gd name="connsiteY4" fmla="*/ 442798 h 531360"/>
              <a:gd name="connsiteX5" fmla="*/ 5056706 w 5145268"/>
              <a:gd name="connsiteY5" fmla="*/ 531360 h 531360"/>
              <a:gd name="connsiteX6" fmla="*/ 88562 w 5145268"/>
              <a:gd name="connsiteY6" fmla="*/ 531360 h 531360"/>
              <a:gd name="connsiteX7" fmla="*/ 0 w 5145268"/>
              <a:gd name="connsiteY7" fmla="*/ 442798 h 531360"/>
              <a:gd name="connsiteX8" fmla="*/ 0 w 514526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5268" h="531360">
                <a:moveTo>
                  <a:pt x="0" y="88562"/>
                </a:moveTo>
                <a:cubicBezTo>
                  <a:pt x="0" y="39651"/>
                  <a:pt x="39651" y="0"/>
                  <a:pt x="88562" y="0"/>
                </a:cubicBezTo>
                <a:lnTo>
                  <a:pt x="5056706" y="0"/>
                </a:lnTo>
                <a:cubicBezTo>
                  <a:pt x="5105617" y="0"/>
                  <a:pt x="5145268" y="39651"/>
                  <a:pt x="5145268" y="88562"/>
                </a:cubicBezTo>
                <a:lnTo>
                  <a:pt x="5145268" y="442798"/>
                </a:lnTo>
                <a:cubicBezTo>
                  <a:pt x="5145268" y="491709"/>
                  <a:pt x="5105617" y="531360"/>
                  <a:pt x="5056706" y="531360"/>
                </a:cubicBezTo>
                <a:lnTo>
                  <a:pt x="88562" y="531360"/>
                </a:lnTo>
                <a:cubicBezTo>
                  <a:pt x="39651" y="531360"/>
                  <a:pt x="0" y="491709"/>
                  <a:pt x="0" y="442798"/>
                </a:cubicBezTo>
                <a:lnTo>
                  <a:pt x="0" y="88562"/>
                </a:lnTo>
                <a:close/>
              </a:path>
            </a:pathLst>
          </a:custGeom>
          <a:solidFill>
            <a:schemeClr val="tx2">
              <a:lumMod val="75000"/>
            </a:schemeClr>
          </a:solidFill>
        </p:spPr>
        <p:style>
          <a:lnRef idx="0">
            <a:schemeClr val="lt1">
              <a:hueOff val="0"/>
              <a:satOff val="0"/>
              <a:lumOff val="0"/>
              <a:alphaOff val="0"/>
            </a:schemeClr>
          </a:lnRef>
          <a:fillRef idx="3">
            <a:schemeClr val="accent2">
              <a:hueOff val="-1385941"/>
              <a:satOff val="-4927"/>
              <a:lumOff val="982"/>
              <a:alphaOff val="0"/>
            </a:schemeClr>
          </a:fillRef>
          <a:effectRef idx="2">
            <a:schemeClr val="accent2">
              <a:hueOff val="-1385941"/>
              <a:satOff val="-4927"/>
              <a:lumOff val="982"/>
              <a:alphaOff val="0"/>
            </a:schemeClr>
          </a:effectRef>
          <a:fontRef idx="minor">
            <a:schemeClr val="lt1"/>
          </a:fontRef>
        </p:style>
        <p:txBody>
          <a:bodyPr spcFirstLastPara="0" vert="horz" wrap="square" lIns="220418" tIns="25939" rIns="220418" bIns="25939" numCol="1" spcCol="1270" anchor="ctr"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Preprocessing</a:t>
            </a:r>
          </a:p>
        </p:txBody>
      </p:sp>
      <p:sp>
        <p:nvSpPr>
          <p:cNvPr id="12" name="Freeform: Shape 11">
            <a:extLst>
              <a:ext uri="{FF2B5EF4-FFF2-40B4-BE49-F238E27FC236}">
                <a16:creationId xmlns:a16="http://schemas.microsoft.com/office/drawing/2014/main" id="{5B38B18B-CB93-41F6-89D2-2F4D59CE38A0}"/>
              </a:ext>
            </a:extLst>
          </p:cNvPr>
          <p:cNvSpPr/>
          <p:nvPr/>
        </p:nvSpPr>
        <p:spPr>
          <a:xfrm>
            <a:off x="569454" y="5008802"/>
            <a:ext cx="5293224" cy="1417398"/>
          </a:xfrm>
          <a:custGeom>
            <a:avLst/>
            <a:gdLst>
              <a:gd name="connsiteX0" fmla="*/ 0 w 7350384"/>
              <a:gd name="connsiteY0" fmla="*/ 0 h 1077300"/>
              <a:gd name="connsiteX1" fmla="*/ 7350384 w 7350384"/>
              <a:gd name="connsiteY1" fmla="*/ 0 h 1077300"/>
              <a:gd name="connsiteX2" fmla="*/ 7350384 w 7350384"/>
              <a:gd name="connsiteY2" fmla="*/ 1077300 h 1077300"/>
              <a:gd name="connsiteX3" fmla="*/ 0 w 7350384"/>
              <a:gd name="connsiteY3" fmla="*/ 1077300 h 1077300"/>
              <a:gd name="connsiteX4" fmla="*/ 0 w 7350384"/>
              <a:gd name="connsiteY4" fmla="*/ 0 h 107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0384" h="1077300">
                <a:moveTo>
                  <a:pt x="0" y="0"/>
                </a:moveTo>
                <a:lnTo>
                  <a:pt x="7350384" y="0"/>
                </a:lnTo>
                <a:lnTo>
                  <a:pt x="7350384" y="1077300"/>
                </a:lnTo>
                <a:lnTo>
                  <a:pt x="0" y="1077300"/>
                </a:lnTo>
                <a:lnTo>
                  <a:pt x="0" y="0"/>
                </a:lnTo>
                <a:close/>
              </a:path>
            </a:pathLst>
          </a:custGeom>
        </p:spPr>
        <p:style>
          <a:lnRef idx="1">
            <a:schemeClr val="accent2">
              <a:hueOff val="-1385941"/>
              <a:satOff val="-4927"/>
              <a:lumOff val="9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0471" tIns="374904" rIns="570471" bIns="128016" numCol="1" spcCol="1270" anchor="t" anchorCtr="0">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פונקציה שלכל פעולה ומצב במשחק מחזירה כמה הפעולה הייתה טובה</a:t>
            </a:r>
            <a:r>
              <a:rPr kumimoji="0" lang="he-IL" sz="2000" b="0" i="0" u="none" strike="noStrike" kern="1200" cap="none" spc="0" normalizeH="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 או לא</a:t>
            </a:r>
            <a:endParaRPr kumimoji="0" lang="en-US"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mn-cs"/>
            </a:endParaRPr>
          </a:p>
        </p:txBody>
      </p:sp>
      <p:sp>
        <p:nvSpPr>
          <p:cNvPr id="13" name="Freeform: Shape 12">
            <a:extLst>
              <a:ext uri="{FF2B5EF4-FFF2-40B4-BE49-F238E27FC236}">
                <a16:creationId xmlns:a16="http://schemas.microsoft.com/office/drawing/2014/main" id="{5FBB4DF5-C48A-4217-B920-E8DE074BF422}"/>
              </a:ext>
            </a:extLst>
          </p:cNvPr>
          <p:cNvSpPr/>
          <p:nvPr/>
        </p:nvSpPr>
        <p:spPr>
          <a:xfrm>
            <a:off x="834315" y="4192323"/>
            <a:ext cx="4919872" cy="1077300"/>
          </a:xfrm>
          <a:custGeom>
            <a:avLst/>
            <a:gdLst>
              <a:gd name="connsiteX0" fmla="*/ 0 w 5145268"/>
              <a:gd name="connsiteY0" fmla="*/ 88562 h 531360"/>
              <a:gd name="connsiteX1" fmla="*/ 88562 w 5145268"/>
              <a:gd name="connsiteY1" fmla="*/ 0 h 531360"/>
              <a:gd name="connsiteX2" fmla="*/ 5056706 w 5145268"/>
              <a:gd name="connsiteY2" fmla="*/ 0 h 531360"/>
              <a:gd name="connsiteX3" fmla="*/ 5145268 w 5145268"/>
              <a:gd name="connsiteY3" fmla="*/ 88562 h 531360"/>
              <a:gd name="connsiteX4" fmla="*/ 5145268 w 5145268"/>
              <a:gd name="connsiteY4" fmla="*/ 442798 h 531360"/>
              <a:gd name="connsiteX5" fmla="*/ 5056706 w 5145268"/>
              <a:gd name="connsiteY5" fmla="*/ 531360 h 531360"/>
              <a:gd name="connsiteX6" fmla="*/ 88562 w 5145268"/>
              <a:gd name="connsiteY6" fmla="*/ 531360 h 531360"/>
              <a:gd name="connsiteX7" fmla="*/ 0 w 5145268"/>
              <a:gd name="connsiteY7" fmla="*/ 442798 h 531360"/>
              <a:gd name="connsiteX8" fmla="*/ 0 w 514526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5268" h="531360">
                <a:moveTo>
                  <a:pt x="0" y="88562"/>
                </a:moveTo>
                <a:cubicBezTo>
                  <a:pt x="0" y="39651"/>
                  <a:pt x="39651" y="0"/>
                  <a:pt x="88562" y="0"/>
                </a:cubicBezTo>
                <a:lnTo>
                  <a:pt x="5056706" y="0"/>
                </a:lnTo>
                <a:cubicBezTo>
                  <a:pt x="5105617" y="0"/>
                  <a:pt x="5145268" y="39651"/>
                  <a:pt x="5145268" y="88562"/>
                </a:cubicBezTo>
                <a:lnTo>
                  <a:pt x="5145268" y="442798"/>
                </a:lnTo>
                <a:cubicBezTo>
                  <a:pt x="5145268" y="491709"/>
                  <a:pt x="5105617" y="531360"/>
                  <a:pt x="5056706" y="531360"/>
                </a:cubicBezTo>
                <a:lnTo>
                  <a:pt x="88562" y="531360"/>
                </a:lnTo>
                <a:cubicBezTo>
                  <a:pt x="39651" y="531360"/>
                  <a:pt x="0" y="491709"/>
                  <a:pt x="0" y="442798"/>
                </a:cubicBezTo>
                <a:lnTo>
                  <a:pt x="0" y="88562"/>
                </a:lnTo>
                <a:close/>
              </a:path>
            </a:pathLst>
          </a:custGeom>
          <a:solidFill>
            <a:schemeClr val="tx1">
              <a:lumMod val="50000"/>
            </a:schemeClr>
          </a:solidFill>
        </p:spPr>
        <p:style>
          <a:lnRef idx="0">
            <a:schemeClr val="lt1">
              <a:hueOff val="0"/>
              <a:satOff val="0"/>
              <a:lumOff val="0"/>
              <a:alphaOff val="0"/>
            </a:schemeClr>
          </a:lnRef>
          <a:fillRef idx="3">
            <a:schemeClr val="accent2">
              <a:hueOff val="-1385941"/>
              <a:satOff val="-4927"/>
              <a:lumOff val="982"/>
              <a:alphaOff val="0"/>
            </a:schemeClr>
          </a:fillRef>
          <a:effectRef idx="2">
            <a:schemeClr val="accent2">
              <a:hueOff val="-1385941"/>
              <a:satOff val="-4927"/>
              <a:lumOff val="982"/>
              <a:alphaOff val="0"/>
            </a:schemeClr>
          </a:effectRef>
          <a:fontRef idx="minor">
            <a:schemeClr val="lt1"/>
          </a:fontRef>
        </p:style>
        <p:txBody>
          <a:bodyPr spcFirstLastPara="0" vert="horz" wrap="square" lIns="220418" tIns="25939" rIns="220418" bIns="25939" numCol="1" spcCol="1270" anchor="ctr"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Reward</a:t>
            </a:r>
          </a:p>
        </p:txBody>
      </p:sp>
      <p:sp>
        <p:nvSpPr>
          <p:cNvPr id="14" name="Freeform: Shape 13">
            <a:extLst>
              <a:ext uri="{FF2B5EF4-FFF2-40B4-BE49-F238E27FC236}">
                <a16:creationId xmlns:a16="http://schemas.microsoft.com/office/drawing/2014/main" id="{63A2533A-4FC9-4289-BAC2-60B24AD40585}"/>
              </a:ext>
            </a:extLst>
          </p:cNvPr>
          <p:cNvSpPr/>
          <p:nvPr/>
        </p:nvSpPr>
        <p:spPr>
          <a:xfrm>
            <a:off x="6553200" y="2606055"/>
            <a:ext cx="5293224" cy="1077301"/>
          </a:xfrm>
          <a:custGeom>
            <a:avLst/>
            <a:gdLst>
              <a:gd name="connsiteX0" fmla="*/ 0 w 7350384"/>
              <a:gd name="connsiteY0" fmla="*/ 0 h 1077300"/>
              <a:gd name="connsiteX1" fmla="*/ 7350384 w 7350384"/>
              <a:gd name="connsiteY1" fmla="*/ 0 h 1077300"/>
              <a:gd name="connsiteX2" fmla="*/ 7350384 w 7350384"/>
              <a:gd name="connsiteY2" fmla="*/ 1077300 h 1077300"/>
              <a:gd name="connsiteX3" fmla="*/ 0 w 7350384"/>
              <a:gd name="connsiteY3" fmla="*/ 1077300 h 1077300"/>
              <a:gd name="connsiteX4" fmla="*/ 0 w 7350384"/>
              <a:gd name="connsiteY4" fmla="*/ 0 h 107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0384" h="1077300">
                <a:moveTo>
                  <a:pt x="0" y="0"/>
                </a:moveTo>
                <a:lnTo>
                  <a:pt x="7350384" y="0"/>
                </a:lnTo>
                <a:lnTo>
                  <a:pt x="7350384" y="1077300"/>
                </a:lnTo>
                <a:lnTo>
                  <a:pt x="0" y="1077300"/>
                </a:lnTo>
                <a:lnTo>
                  <a:pt x="0" y="0"/>
                </a:lnTo>
                <a:close/>
              </a:path>
            </a:pathLst>
          </a:custGeom>
        </p:spPr>
        <p:style>
          <a:lnRef idx="1">
            <a:schemeClr val="accent2">
              <a:hueOff val="-1385941"/>
              <a:satOff val="-4927"/>
              <a:lumOff val="9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0471" tIns="374904" rIns="570471" bIns="128016" numCol="1" spcCol="1270" anchor="t" anchorCtr="0">
            <a:noAutofit/>
          </a:bodyPr>
          <a:lstStyle/>
          <a:p>
            <a:pPr marL="0" marR="0" lvl="0" indent="0" algn="r" defTabSz="457200" rtl="1" eaLnBrk="1" fontAlgn="auto" latinLnBrk="0" hangingPunct="1">
              <a:lnSpc>
                <a:spcPct val="100000"/>
              </a:lnSpc>
              <a:spcBef>
                <a:spcPts val="0"/>
              </a:spcBef>
              <a:spcAft>
                <a:spcPts val="0"/>
              </a:spcAft>
              <a:buClrTx/>
              <a:buSzTx/>
              <a:buFontTx/>
              <a:buNone/>
              <a:tabLst/>
              <a:defRPr cap="all"/>
            </a:pPr>
            <a:r>
              <a:rPr kumimoji="0" lang="he-IL" sz="2000" b="0" i="0" u="none" strike="noStrike" kern="1200" cap="all" spc="0" normalizeH="0" baseline="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כל המצבים האפשריים במשחק</a:t>
            </a:r>
            <a:endParaRPr kumimoji="0" lang="en-US" sz="2000" b="0" i="0" u="none" strike="noStrike" kern="1200" cap="all" spc="0" normalizeH="0" baseline="0" noProof="0" dirty="0">
              <a:ln>
                <a:noFill/>
              </a:ln>
              <a:solidFill>
                <a:prstClr val="black">
                  <a:hueOff val="0"/>
                  <a:satOff val="0"/>
                  <a:lumOff val="0"/>
                  <a:alphaOff val="0"/>
                </a:prstClr>
              </a:solidFill>
              <a:effectLst/>
              <a:uLnTx/>
              <a:uFillTx/>
              <a:latin typeface="Tw Cen MT" panose="020B0602020104020603"/>
              <a:ea typeface="+mn-ea"/>
              <a:cs typeface="+mn-cs"/>
            </a:endParaRPr>
          </a:p>
        </p:txBody>
      </p:sp>
      <p:sp>
        <p:nvSpPr>
          <p:cNvPr id="15" name="Freeform: Shape 14">
            <a:extLst>
              <a:ext uri="{FF2B5EF4-FFF2-40B4-BE49-F238E27FC236}">
                <a16:creationId xmlns:a16="http://schemas.microsoft.com/office/drawing/2014/main" id="{370251B8-D92B-4443-B4EF-FB80126EACC2}"/>
              </a:ext>
            </a:extLst>
          </p:cNvPr>
          <p:cNvSpPr/>
          <p:nvPr/>
        </p:nvSpPr>
        <p:spPr>
          <a:xfrm>
            <a:off x="6818061" y="1789576"/>
            <a:ext cx="4919872" cy="1077300"/>
          </a:xfrm>
          <a:custGeom>
            <a:avLst/>
            <a:gdLst>
              <a:gd name="connsiteX0" fmla="*/ 0 w 5145268"/>
              <a:gd name="connsiteY0" fmla="*/ 88562 h 531360"/>
              <a:gd name="connsiteX1" fmla="*/ 88562 w 5145268"/>
              <a:gd name="connsiteY1" fmla="*/ 0 h 531360"/>
              <a:gd name="connsiteX2" fmla="*/ 5056706 w 5145268"/>
              <a:gd name="connsiteY2" fmla="*/ 0 h 531360"/>
              <a:gd name="connsiteX3" fmla="*/ 5145268 w 5145268"/>
              <a:gd name="connsiteY3" fmla="*/ 88562 h 531360"/>
              <a:gd name="connsiteX4" fmla="*/ 5145268 w 5145268"/>
              <a:gd name="connsiteY4" fmla="*/ 442798 h 531360"/>
              <a:gd name="connsiteX5" fmla="*/ 5056706 w 5145268"/>
              <a:gd name="connsiteY5" fmla="*/ 531360 h 531360"/>
              <a:gd name="connsiteX6" fmla="*/ 88562 w 5145268"/>
              <a:gd name="connsiteY6" fmla="*/ 531360 h 531360"/>
              <a:gd name="connsiteX7" fmla="*/ 0 w 5145268"/>
              <a:gd name="connsiteY7" fmla="*/ 442798 h 531360"/>
              <a:gd name="connsiteX8" fmla="*/ 0 w 514526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5268" h="531360">
                <a:moveTo>
                  <a:pt x="0" y="88562"/>
                </a:moveTo>
                <a:cubicBezTo>
                  <a:pt x="0" y="39651"/>
                  <a:pt x="39651" y="0"/>
                  <a:pt x="88562" y="0"/>
                </a:cubicBezTo>
                <a:lnTo>
                  <a:pt x="5056706" y="0"/>
                </a:lnTo>
                <a:cubicBezTo>
                  <a:pt x="5105617" y="0"/>
                  <a:pt x="5145268" y="39651"/>
                  <a:pt x="5145268" y="88562"/>
                </a:cubicBezTo>
                <a:lnTo>
                  <a:pt x="5145268" y="442798"/>
                </a:lnTo>
                <a:cubicBezTo>
                  <a:pt x="5145268" y="491709"/>
                  <a:pt x="5105617" y="531360"/>
                  <a:pt x="5056706" y="531360"/>
                </a:cubicBezTo>
                <a:lnTo>
                  <a:pt x="88562" y="531360"/>
                </a:lnTo>
                <a:cubicBezTo>
                  <a:pt x="39651" y="531360"/>
                  <a:pt x="0" y="491709"/>
                  <a:pt x="0" y="442798"/>
                </a:cubicBezTo>
                <a:lnTo>
                  <a:pt x="0" y="88562"/>
                </a:lnTo>
                <a:close/>
              </a:path>
            </a:pathLst>
          </a:custGeom>
          <a:solidFill>
            <a:srgbClr val="7030A0"/>
          </a:solidFill>
        </p:spPr>
        <p:style>
          <a:lnRef idx="0">
            <a:schemeClr val="lt1">
              <a:hueOff val="0"/>
              <a:satOff val="0"/>
              <a:lumOff val="0"/>
              <a:alphaOff val="0"/>
            </a:schemeClr>
          </a:lnRef>
          <a:fillRef idx="3">
            <a:schemeClr val="accent2">
              <a:hueOff val="-1385941"/>
              <a:satOff val="-4927"/>
              <a:lumOff val="982"/>
              <a:alphaOff val="0"/>
            </a:schemeClr>
          </a:fillRef>
          <a:effectRef idx="2">
            <a:schemeClr val="accent2">
              <a:hueOff val="-1385941"/>
              <a:satOff val="-4927"/>
              <a:lumOff val="982"/>
              <a:alphaOff val="0"/>
            </a:schemeClr>
          </a:effectRef>
          <a:fontRef idx="minor">
            <a:schemeClr val="lt1"/>
          </a:fontRef>
        </p:style>
        <p:txBody>
          <a:bodyPr spcFirstLastPara="0" vert="horz" wrap="square" lIns="220418" tIns="25939" rIns="220418" bIns="25939" numCol="1" spcCol="1270" anchor="ctr"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 Observation space </a:t>
            </a:r>
            <a:r>
              <a:rPr kumimoji="0" lang="he-IL" sz="2400" b="0" i="0" u="none" strike="noStrike" kern="1200" cap="none" spc="0" normalizeH="0" baseline="0" noProof="0">
                <a:ln>
                  <a:noFill/>
                </a:ln>
                <a:solidFill>
                  <a:prstClr val="white"/>
                </a:solidFill>
                <a:effectLst/>
                <a:uLnTx/>
                <a:uFillTx/>
                <a:latin typeface="Tw Cen MT" panose="020B0602020104020603"/>
                <a:ea typeface="+mn-ea"/>
                <a:cs typeface="Arial" panose="020B0604020202020204" pitchFamily="34" charset="0"/>
              </a:rPr>
              <a:t>(</a:t>
            </a: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OS</a:t>
            </a:r>
            <a:r>
              <a:rPr kumimoji="0" lang="he-IL" sz="2400" b="0" i="0" u="none" strike="noStrike" kern="1200" cap="none" spc="0" normalizeH="0" baseline="0" noProof="0">
                <a:ln>
                  <a:noFill/>
                </a:ln>
                <a:solidFill>
                  <a:prstClr val="white"/>
                </a:solidFill>
                <a:effectLst/>
                <a:uLnTx/>
                <a:uFillTx/>
                <a:latin typeface="Tw Cen MT" panose="020B0602020104020603"/>
                <a:ea typeface="+mn-ea"/>
                <a:cs typeface="Arial" panose="020B0604020202020204" pitchFamily="34" charset="0"/>
              </a:rPr>
              <a:t>)</a:t>
            </a:r>
            <a:endPar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מציין מיקום של מספר שקופית 3">
            <a:extLst>
              <a:ext uri="{FF2B5EF4-FFF2-40B4-BE49-F238E27FC236}">
                <a16:creationId xmlns:a16="http://schemas.microsoft.com/office/drawing/2014/main" id="{EE358542-7D5C-4596-8086-3F054E7456E3}"/>
              </a:ext>
            </a:extLst>
          </p:cNvPr>
          <p:cNvSpPr>
            <a:spLocks noGrp="1"/>
          </p:cNvSpPr>
          <p:nvPr>
            <p:ph type="sldNum" sz="quarter" idx="12"/>
          </p:nvPr>
        </p:nvSpPr>
        <p:spPr>
          <a:xfrm>
            <a:off x="10276322" y="6412506"/>
            <a:ext cx="771089" cy="365125"/>
          </a:xfrm>
        </p:spPr>
        <p:txBody>
          <a:bodyPr/>
          <a:lstStyle/>
          <a:p>
            <a:fld id="{E40FB71B-CC77-4C54-A1B1-55F326C89BA6}" type="slidenum">
              <a:rPr lang="en-US" smtClean="0"/>
              <a:t>7</a:t>
            </a:fld>
            <a:endParaRPr lang="en-US" dirty="0"/>
          </a:p>
        </p:txBody>
      </p:sp>
    </p:spTree>
    <p:custDataLst>
      <p:tags r:id="rId1"/>
    </p:custDataLst>
    <p:extLst>
      <p:ext uri="{BB962C8B-B14F-4D97-AF65-F5344CB8AC3E}">
        <p14:creationId xmlns:p14="http://schemas.microsoft.com/office/powerpoint/2010/main" val="928062914"/>
      </p:ext>
    </p:extLst>
  </p:cSld>
  <p:clrMapOvr>
    <a:masterClrMapping/>
  </p:clrMapOvr>
  <mc:AlternateContent xmlns:mc="http://schemas.openxmlformats.org/markup-compatibility/2006">
    <mc:Choice xmlns:p14="http://schemas.microsoft.com/office/powerpoint/2010/main" Requires="p14">
      <p:transition spd="slow" p14:dur="2000" advTm="730"/>
    </mc:Choice>
    <mc:Fallback>
      <p:transition spd="slow" advTm="7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6D18-8EF2-4C72-9B35-29A68C779796}"/>
              </a:ext>
            </a:extLst>
          </p:cNvPr>
          <p:cNvSpPr>
            <a:spLocks noGrp="1"/>
          </p:cNvSpPr>
          <p:nvPr>
            <p:ph type="title"/>
          </p:nvPr>
        </p:nvSpPr>
        <p:spPr>
          <a:xfrm>
            <a:off x="1257299" y="0"/>
            <a:ext cx="9905998" cy="1478570"/>
          </a:xfrm>
        </p:spPr>
        <p:txBody>
          <a:bodyPr/>
          <a:lstStyle/>
          <a:p>
            <a:pPr algn="ctr" rtl="1"/>
            <a:r>
              <a:rPr lang="he-IL"/>
              <a:t>דוגמא: </a:t>
            </a:r>
            <a:r>
              <a:rPr lang="en-US"/>
              <a:t>Dino Run</a:t>
            </a:r>
          </a:p>
        </p:txBody>
      </p:sp>
      <p:pic>
        <p:nvPicPr>
          <p:cNvPr id="1026" name="Picture 2" descr="Chrome Dinosaur Game: Offline Dino Run &amp; Jumping App for iPhone ...">
            <a:extLst>
              <a:ext uri="{FF2B5EF4-FFF2-40B4-BE49-F238E27FC236}">
                <a16:creationId xmlns:a16="http://schemas.microsoft.com/office/drawing/2014/main" id="{73828E0C-57DF-439C-9185-DAB78ABC391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7299" y="1050016"/>
            <a:ext cx="9677402" cy="5442859"/>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644D5F5B-F7CD-489F-A44E-D9269CCC625B}"/>
              </a:ext>
            </a:extLst>
          </p:cNvPr>
          <p:cNvSpPr>
            <a:spLocks noGrp="1"/>
          </p:cNvSpPr>
          <p:nvPr>
            <p:ph type="sldNum" sz="quarter" idx="12"/>
          </p:nvPr>
        </p:nvSpPr>
        <p:spPr>
          <a:xfrm>
            <a:off x="10549156" y="5971409"/>
            <a:ext cx="771089" cy="365125"/>
          </a:xfrm>
        </p:spPr>
        <p:txBody>
          <a:bodyPr/>
          <a:lstStyle/>
          <a:p>
            <a:fld id="{E40FB71B-CC77-4C54-A1B1-55F326C89BA6}" type="slidenum">
              <a:rPr lang="en-US" smtClean="0"/>
              <a:t>8</a:t>
            </a:fld>
            <a:endParaRPr lang="en-US" dirty="0"/>
          </a:p>
        </p:txBody>
      </p:sp>
    </p:spTree>
    <p:extLst>
      <p:ext uri="{BB962C8B-B14F-4D97-AF65-F5344CB8AC3E}">
        <p14:creationId xmlns:p14="http://schemas.microsoft.com/office/powerpoint/2010/main" val="1986348046"/>
      </p:ext>
    </p:extLst>
  </p:cSld>
  <p:clrMapOvr>
    <a:masterClrMapping/>
  </p:clrMapOvr>
  <mc:AlternateContent xmlns:mc="http://schemas.openxmlformats.org/markup-compatibility/2006">
    <mc:Choice xmlns:p14="http://schemas.microsoft.com/office/powerpoint/2010/main" Requires="p14">
      <p:transition spd="slow" p14:dur="2000" advTm="16"/>
    </mc:Choice>
    <mc:Fallback>
      <p:transition spd="slow" advTm="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0706-A96F-4302-B7A2-8079972BC1C7}"/>
              </a:ext>
            </a:extLst>
          </p:cNvPr>
          <p:cNvSpPr>
            <a:spLocks noGrp="1"/>
          </p:cNvSpPr>
          <p:nvPr>
            <p:ph type="title"/>
          </p:nvPr>
        </p:nvSpPr>
        <p:spPr>
          <a:xfrm>
            <a:off x="1143001" y="134330"/>
            <a:ext cx="9905998" cy="1478570"/>
          </a:xfrm>
        </p:spPr>
        <p:txBody>
          <a:bodyPr/>
          <a:lstStyle/>
          <a:p>
            <a:r>
              <a:rPr lang="he-IL"/>
              <a:t>הסוכן</a:t>
            </a:r>
            <a:endParaRPr lang="en-US"/>
          </a:p>
        </p:txBody>
      </p:sp>
      <p:sp>
        <p:nvSpPr>
          <p:cNvPr id="12" name="TextBox 11">
            <a:extLst>
              <a:ext uri="{FF2B5EF4-FFF2-40B4-BE49-F238E27FC236}">
                <a16:creationId xmlns:a16="http://schemas.microsoft.com/office/drawing/2014/main" id="{4A269EDD-6C51-43FE-963F-7D514241FED0}"/>
              </a:ext>
            </a:extLst>
          </p:cNvPr>
          <p:cNvSpPr txBox="1"/>
          <p:nvPr/>
        </p:nvSpPr>
        <p:spPr>
          <a:xfrm>
            <a:off x="317500" y="1790700"/>
            <a:ext cx="11315700" cy="954107"/>
          </a:xfrm>
          <a:prstGeom prst="rect">
            <a:avLst/>
          </a:prstGeom>
          <a:noFill/>
        </p:spPr>
        <p:txBody>
          <a:bodyPr wrap="square" rtlCol="0">
            <a:spAutoFit/>
          </a:bodyPr>
          <a:lstStyle/>
          <a:p>
            <a:pPr marL="457200" marR="0" lvl="0" indent="-457200" algn="r" defTabSz="4572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he-IL" sz="2800" b="0" i="0" u="none" strike="noStrike" kern="1200" cap="none" spc="0" normalizeH="0" baseline="0" noProof="0">
              <a:ln>
                <a:noFill/>
              </a:ln>
              <a:solidFill>
                <a:prstClr val="black"/>
              </a:solidFill>
              <a:effectLst/>
              <a:uLnTx/>
              <a:uFillTx/>
              <a:latin typeface="Tw Cen MT" panose="020B0602020104020603"/>
              <a:ea typeface="+mn-ea"/>
              <a:cs typeface="Arial" panose="020B0604020202020204" pitchFamily="34" charset="0"/>
            </a:endParaRPr>
          </a:p>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he-IL" sz="2800" b="0" i="0" u="none" strike="noStrike" kern="1200" cap="none" spc="0" normalizeH="0" baseline="0" noProof="0">
              <a:ln>
                <a:noFill/>
              </a:ln>
              <a:solidFill>
                <a:prstClr val="black"/>
              </a:solidFill>
              <a:effectLst/>
              <a:uLnTx/>
              <a:uFillTx/>
              <a:latin typeface="Tw Cen MT" panose="020B0602020104020603"/>
              <a:ea typeface="+mn-ea"/>
              <a:cs typeface="Arial" panose="020B0604020202020204" pitchFamily="34" charset="0"/>
            </a:endParaRPr>
          </a:p>
        </p:txBody>
      </p:sp>
      <p:graphicFrame>
        <p:nvGraphicFramePr>
          <p:cNvPr id="13" name="Diagram 12">
            <a:extLst>
              <a:ext uri="{FF2B5EF4-FFF2-40B4-BE49-F238E27FC236}">
                <a16:creationId xmlns:a16="http://schemas.microsoft.com/office/drawing/2014/main" id="{A3462670-E316-4841-914B-C64E749C2B0C}"/>
              </a:ext>
            </a:extLst>
          </p:cNvPr>
          <p:cNvGraphicFramePr/>
          <p:nvPr>
            <p:extLst>
              <p:ext uri="{D42A27DB-BD31-4B8C-83A1-F6EECF244321}">
                <p14:modId xmlns:p14="http://schemas.microsoft.com/office/powerpoint/2010/main" val="69687712"/>
              </p:ext>
            </p:extLst>
          </p:nvPr>
        </p:nvGraphicFramePr>
        <p:xfrm>
          <a:off x="939800" y="1790700"/>
          <a:ext cx="108077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BF0ACA99-546F-406F-8D76-5F7D609CCE29}"/>
              </a:ext>
            </a:extLst>
          </p:cNvPr>
          <p:cNvSpPr>
            <a:spLocks noGrp="1"/>
          </p:cNvSpPr>
          <p:nvPr>
            <p:ph type="sldNum" sz="quarter" idx="12"/>
          </p:nvPr>
        </p:nvSpPr>
        <p:spPr/>
        <p:txBody>
          <a:bodyPr/>
          <a:lstStyle/>
          <a:p>
            <a:fld id="{E40FB71B-CC77-4C54-A1B1-55F326C89BA6}" type="slidenum">
              <a:rPr lang="en-US" smtClean="0"/>
              <a:t>9</a:t>
            </a:fld>
            <a:endParaRPr lang="en-US"/>
          </a:p>
        </p:txBody>
      </p:sp>
    </p:spTree>
    <p:extLst>
      <p:ext uri="{BB962C8B-B14F-4D97-AF65-F5344CB8AC3E}">
        <p14:creationId xmlns:p14="http://schemas.microsoft.com/office/powerpoint/2010/main" val="101015780"/>
      </p:ext>
    </p:extLst>
  </p:cSld>
  <p:clrMapOvr>
    <a:masterClrMapping/>
  </p:clrMapOvr>
  <mc:AlternateContent xmlns:mc="http://schemas.openxmlformats.org/markup-compatibility/2006">
    <mc:Choice xmlns:p14="http://schemas.microsoft.com/office/powerpoint/2010/main" Requires="p14">
      <p:transition spd="slow" p14:dur="2000" advTm="7"/>
    </mc:Choice>
    <mc:Fallback>
      <p:transition spd="slow" advTm="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0|0"/>
</p:tagLst>
</file>

<file path=ppt/tags/tag2.xml><?xml version="1.0" encoding="utf-8"?>
<p:tagLst xmlns:a="http://schemas.openxmlformats.org/drawingml/2006/main" xmlns:r="http://schemas.openxmlformats.org/officeDocument/2006/relationships" xmlns:p="http://schemas.openxmlformats.org/presentationml/2006/main">
  <p:tag name="TIMING" val="|0|0.2|0|0|0|0|0|0"/>
</p:tagLst>
</file>

<file path=ppt/tags/tag3.xml><?xml version="1.0" encoding="utf-8"?>
<p:tagLst xmlns:a="http://schemas.openxmlformats.org/drawingml/2006/main" xmlns:r="http://schemas.openxmlformats.org/officeDocument/2006/relationships" xmlns:p="http://schemas.openxmlformats.org/presentationml/2006/main">
  <p:tag name="TIMING" val="|0.2|0.2|0|0|0|0"/>
</p:tagLst>
</file>

<file path=ppt/tags/tag4.xml><?xml version="1.0" encoding="utf-8"?>
<p:tagLst xmlns:a="http://schemas.openxmlformats.org/drawingml/2006/main" xmlns:r="http://schemas.openxmlformats.org/officeDocument/2006/relationships" xmlns:p="http://schemas.openxmlformats.org/presentationml/2006/main">
  <p:tag name="TIMING" val="|0.3"/>
</p:tagLst>
</file>

<file path=ppt/tags/tag5.xml><?xml version="1.0" encoding="utf-8"?>
<p:tagLst xmlns:a="http://schemas.openxmlformats.org/drawingml/2006/main" xmlns:r="http://schemas.openxmlformats.org/officeDocument/2006/relationships" xmlns:p="http://schemas.openxmlformats.org/presentationml/2006/main">
  <p:tag name="TIMING" val="|0|0|0.3|0"/>
</p:tagLst>
</file>

<file path=ppt/tags/tag6.xml><?xml version="1.0" encoding="utf-8"?>
<p:tagLst xmlns:a="http://schemas.openxmlformats.org/drawingml/2006/main" xmlns:r="http://schemas.openxmlformats.org/officeDocument/2006/relationships" xmlns:p="http://schemas.openxmlformats.org/presentationml/2006/main">
  <p:tag name="TIMING" val="|0|0.3|0"/>
</p:tagLst>
</file>

<file path=ppt/tags/tag7.xml><?xml version="1.0" encoding="utf-8"?>
<p:tagLst xmlns:a="http://schemas.openxmlformats.org/drawingml/2006/main" xmlns:r="http://schemas.openxmlformats.org/officeDocument/2006/relationships" xmlns:p="http://schemas.openxmlformats.org/presentationml/2006/main">
  <p:tag name="TIMING" val="|10.2|24.8|12.6"/>
</p:tagLst>
</file>

<file path=ppt/tags/tag8.xml><?xml version="1.0" encoding="utf-8"?>
<p:tagLst xmlns:a="http://schemas.openxmlformats.org/drawingml/2006/main" xmlns:r="http://schemas.openxmlformats.org/officeDocument/2006/relationships" xmlns:p="http://schemas.openxmlformats.org/presentationml/2006/main">
  <p:tag name="TIMING" val="|0.5|1.9|0.4"/>
</p:tagLst>
</file>

<file path=ppt/tags/tag9.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4588</Words>
  <Application>Microsoft Office PowerPoint</Application>
  <PresentationFormat>מסך רחב</PresentationFormat>
  <Paragraphs>800</Paragraphs>
  <Slides>68</Slides>
  <Notes>43</Notes>
  <HiddenSlides>12</HiddenSlides>
  <MMClips>6</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68</vt:i4>
      </vt:variant>
    </vt:vector>
  </HeadingPairs>
  <TitlesOfParts>
    <vt:vector size="73" baseType="lpstr">
      <vt:lpstr>Arial</vt:lpstr>
      <vt:lpstr>Calibri</vt:lpstr>
      <vt:lpstr>Cambria Math</vt:lpstr>
      <vt:lpstr>Tw Cen MT</vt:lpstr>
      <vt:lpstr>Circuit</vt:lpstr>
      <vt:lpstr>בניית בינה מלאכותית למשחק אכטונג בלמידת Q עמוקה </vt:lpstr>
      <vt:lpstr>מצגת של PowerPoint‏</vt:lpstr>
      <vt:lpstr>בואו נתחיל מההתחלה...</vt:lpstr>
      <vt:lpstr>מטרת הסמופ</vt:lpstr>
      <vt:lpstr>למידת מכונה במשחקים</vt:lpstr>
      <vt:lpstr>Reinforcement learning  (למידת חיזוק) </vt:lpstr>
      <vt:lpstr>סביבה</vt:lpstr>
      <vt:lpstr>דוגמא: Dino Run</vt:lpstr>
      <vt:lpstr>הסוכן</vt:lpstr>
      <vt:lpstr>מצגת של PowerPoint‏</vt:lpstr>
      <vt:lpstr>שלב מספר 1: בניית הסביבה</vt:lpstr>
      <vt:lpstr>ניסיונות להשגת משחק מוכן</vt:lpstr>
      <vt:lpstr>בניית המשחק בעצמנו</vt:lpstr>
      <vt:lpstr>התממשקות הסביבה עם הסוכן</vt:lpstr>
      <vt:lpstr>Observation space </vt:lpstr>
      <vt:lpstr>ייצוג ראשון של הסביבה – עיבוד של מטריצת הלוח</vt:lpstr>
      <vt:lpstr>ייצוג ראשון של הסביבה – עיבוד של מטריצת הלוח</vt:lpstr>
      <vt:lpstr>סיכום ביניים</vt:lpstr>
      <vt:lpstr>שלב מספר 2: בניית הסוכן</vt:lpstr>
      <vt:lpstr>Q learning</vt:lpstr>
      <vt:lpstr> Q learning – אופן פעולה</vt:lpstr>
      <vt:lpstr> Q learning – בעיות</vt:lpstr>
      <vt:lpstr>Deep Q learning</vt:lpstr>
      <vt:lpstr>מצגת של PowerPoint‏</vt:lpstr>
      <vt:lpstr>הרשת הראשונית שלנו</vt:lpstr>
      <vt:lpstr>Experience Replay</vt:lpstr>
      <vt:lpstr>Experience Replay</vt:lpstr>
      <vt:lpstr>exploration-exploitation tradeoff</vt:lpstr>
      <vt:lpstr>Epsilon greedy policy</vt:lpstr>
      <vt:lpstr>סיכום ביניים</vt:lpstr>
      <vt:lpstr>שלב מספר 3: אימון הסוכן</vt:lpstr>
      <vt:lpstr>תוצאות – הרצת גרסה 1 של הסוכן</vt:lpstr>
      <vt:lpstr>סוכן גרסה 2.0: שימוש ברשת CNN</vt:lpstr>
      <vt:lpstr>הסביבה השנייה – עיבוד וחיתוך של מטריצת הלוח</vt:lpstr>
      <vt:lpstr>ייצוג שני של הסביבה – עיבוד וחיתוך של מטריצת הלוח</vt:lpstr>
      <vt:lpstr>ככה זה נראה אצלנו</vt:lpstr>
      <vt:lpstr>ייצוג שני של הסביבה – עיבוד וחיתוך של מטריצת הלוח</vt:lpstr>
      <vt:lpstr>מצגת של PowerPoint‏</vt:lpstr>
      <vt:lpstr>תוצאות כשהן לא על X16</vt:lpstr>
      <vt:lpstr>מצגת של PowerPoint‏</vt:lpstr>
      <vt:lpstr>סוכן גרסה 2.1: הוספת אוריינטציה לתמונה </vt:lpstr>
      <vt:lpstr>ניסיון לתיקון הרעש</vt:lpstr>
      <vt:lpstr>מצגת של PowerPoint‏</vt:lpstr>
      <vt:lpstr>ייצוג שלישי של הסביבה – תיקון טעויות </vt:lpstr>
      <vt:lpstr>ייצוג שלישי של הסביבה – תיקון טעויות </vt:lpstr>
      <vt:lpstr>הייצוג השלישי מול הייצוג השני – הרבה ראשים</vt:lpstr>
      <vt:lpstr>הייצוג השלישי מול הייצוג השני – בסמוך לקיר</vt:lpstr>
      <vt:lpstr>הייצוג השלישי מול הייצוג השני – בסמוך לפינה</vt:lpstr>
      <vt:lpstr>היורש של openCV: smear_board()</vt:lpstr>
      <vt:lpstr>הייצוג השלישי מול הייצוג השני – בסמוך לפינה</vt:lpstr>
      <vt:lpstr>הייצוג השלישי מול הייצוג השני – בסמוך לפינה</vt:lpstr>
      <vt:lpstr>תוצאות</vt:lpstr>
      <vt:lpstr>סוכן גרסה 3.0</vt:lpstr>
      <vt:lpstr>תוצאות – סוכן שהתאמן עם עוד נחשים</vt:lpstr>
      <vt:lpstr>תוצאות – סוכן שהתאמן עם עוד נחשים</vt:lpstr>
      <vt:lpstr>סוכן גרסה 4.0</vt:lpstr>
      <vt:lpstr>מצגת של PowerPoint‏</vt:lpstr>
      <vt:lpstr>כיוונים להמשך</vt:lpstr>
      <vt:lpstr>תוצאות – גרסה 1</vt:lpstr>
      <vt:lpstr> שיפורים – סוכן גרסה 2</vt:lpstr>
      <vt:lpstr>מצגת של PowerPoint‏</vt:lpstr>
      <vt:lpstr>תוצאות – סוכן גרסה 2</vt:lpstr>
      <vt:lpstr>סרטונים של הרשתות שמתאמנות עכשיו</vt:lpstr>
      <vt:lpstr>תוצאות – סוכן גרסה 3 (EXP3)</vt:lpstr>
      <vt:lpstr>מקצה שיפורים – סוכן גרסה 4</vt:lpstr>
      <vt:lpstr>תוצאות – סוכן גרסה 3</vt:lpstr>
      <vt:lpstr>מסקנות</vt:lpstr>
      <vt:lpstr>הסוף – תודה רבה על ההקשבה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בינה מלאכותית למשחק אכטונג בלמידת Q עמוקה </dc:title>
  <dc:creator>Lihay Julian</dc:creator>
  <cp:lastModifiedBy>בן סמבירא נחום</cp:lastModifiedBy>
  <cp:revision>17</cp:revision>
  <dcterms:created xsi:type="dcterms:W3CDTF">2020-04-26T22:12:40Z</dcterms:created>
  <dcterms:modified xsi:type="dcterms:W3CDTF">2020-04-27T03:57:53Z</dcterms:modified>
</cp:coreProperties>
</file>